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9"/>
  </p:notesMasterIdLst>
  <p:handoutMasterIdLst>
    <p:handoutMasterId r:id="rId40"/>
  </p:handoutMasterIdLst>
  <p:sldIdLst>
    <p:sldId id="302" r:id="rId5"/>
    <p:sldId id="280" r:id="rId6"/>
    <p:sldId id="308" r:id="rId7"/>
    <p:sldId id="341" r:id="rId8"/>
    <p:sldId id="342" r:id="rId9"/>
    <p:sldId id="305" r:id="rId10"/>
    <p:sldId id="306" r:id="rId11"/>
    <p:sldId id="314" r:id="rId12"/>
    <p:sldId id="311" r:id="rId13"/>
    <p:sldId id="312" r:id="rId14"/>
    <p:sldId id="313" r:id="rId15"/>
    <p:sldId id="317" r:id="rId16"/>
    <p:sldId id="318" r:id="rId17"/>
    <p:sldId id="338" r:id="rId18"/>
    <p:sldId id="319" r:id="rId19"/>
    <p:sldId id="320" r:id="rId20"/>
    <p:sldId id="321" r:id="rId21"/>
    <p:sldId id="337" r:id="rId22"/>
    <p:sldId id="322" r:id="rId23"/>
    <p:sldId id="324" r:id="rId24"/>
    <p:sldId id="325" r:id="rId25"/>
    <p:sldId id="340" r:id="rId26"/>
    <p:sldId id="326" r:id="rId27"/>
    <p:sldId id="329" r:id="rId28"/>
    <p:sldId id="330" r:id="rId29"/>
    <p:sldId id="331" r:id="rId30"/>
    <p:sldId id="332" r:id="rId31"/>
    <p:sldId id="333" r:id="rId32"/>
    <p:sldId id="343" r:id="rId33"/>
    <p:sldId id="344" r:id="rId34"/>
    <p:sldId id="334" r:id="rId35"/>
    <p:sldId id="335" r:id="rId36"/>
    <p:sldId id="336" r:id="rId37"/>
    <p:sldId id="274" r:id="rId38"/>
  </p:sldIdLst>
  <p:sldSz cx="9144000" cy="5143500" type="screen16x9"/>
  <p:notesSz cx="6669088" cy="9926638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F5F3"/>
    <a:srgbClr val="C0E0DE"/>
    <a:srgbClr val="79A83D"/>
    <a:srgbClr val="BC311A"/>
    <a:srgbClr val="E4573F"/>
    <a:srgbClr val="F8DDC4"/>
    <a:srgbClr val="E7B953"/>
    <a:srgbClr val="177E89"/>
    <a:srgbClr val="F8F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831" autoAdjust="0"/>
  </p:normalViewPr>
  <p:slideViewPr>
    <p:cSldViewPr snapToGrid="0">
      <p:cViewPr varScale="1">
        <p:scale>
          <a:sx n="131" d="100"/>
          <a:sy n="131" d="100"/>
        </p:scale>
        <p:origin x="104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Barker" userId="e177c9d3-3c5b-4e17-8904-d8c8900967ff" providerId="ADAL" clId="{6687FCE3-2D29-4B19-8ECA-FB37CFEEFFF6}"/>
    <pc:docChg chg="custSel addSld delSld modSld sldOrd">
      <pc:chgData name="Adam Barker" userId="e177c9d3-3c5b-4e17-8904-d8c8900967ff" providerId="ADAL" clId="{6687FCE3-2D29-4B19-8ECA-FB37CFEEFFF6}" dt="2025-08-13T05:39:36.361" v="11888" actId="20577"/>
      <pc:docMkLst>
        <pc:docMk/>
      </pc:docMkLst>
      <pc:sldChg chg="modNotesTx">
        <pc:chgData name="Adam Barker" userId="e177c9d3-3c5b-4e17-8904-d8c8900967ff" providerId="ADAL" clId="{6687FCE3-2D29-4B19-8ECA-FB37CFEEFFF6}" dt="2025-08-06T23:52:42.551" v="82" actId="313"/>
        <pc:sldMkLst>
          <pc:docMk/>
          <pc:sldMk cId="2318254640" sldId="302"/>
        </pc:sldMkLst>
      </pc:sldChg>
      <pc:sldChg chg="modSp">
        <pc:chgData name="Adam Barker" userId="e177c9d3-3c5b-4e17-8904-d8c8900967ff" providerId="ADAL" clId="{6687FCE3-2D29-4B19-8ECA-FB37CFEEFFF6}" dt="2025-08-06T03:45:00.096" v="70" actId="1076"/>
        <pc:sldMkLst>
          <pc:docMk/>
          <pc:sldMk cId="76847681" sldId="306"/>
        </pc:sldMkLst>
        <pc:spChg chg="mod">
          <ac:chgData name="Adam Barker" userId="e177c9d3-3c5b-4e17-8904-d8c8900967ff" providerId="ADAL" clId="{6687FCE3-2D29-4B19-8ECA-FB37CFEEFFF6}" dt="2025-08-06T03:45:00.096" v="70" actId="1076"/>
          <ac:spMkLst>
            <pc:docMk/>
            <pc:sldMk cId="76847681" sldId="306"/>
            <ac:spMk id="17" creationId="{273C7C5F-97D5-A32D-57EE-69B40AB5F3BC}"/>
          </ac:spMkLst>
        </pc:spChg>
        <pc:spChg chg="mod">
          <ac:chgData name="Adam Barker" userId="e177c9d3-3c5b-4e17-8904-d8c8900967ff" providerId="ADAL" clId="{6687FCE3-2D29-4B19-8ECA-FB37CFEEFFF6}" dt="2025-08-06T03:45:00.096" v="70" actId="1076"/>
          <ac:spMkLst>
            <pc:docMk/>
            <pc:sldMk cId="76847681" sldId="306"/>
            <ac:spMk id="19" creationId="{BB97BB28-7082-24FB-6024-2F37D5B55536}"/>
          </ac:spMkLst>
        </pc:spChg>
        <pc:spChg chg="mod">
          <ac:chgData name="Adam Barker" userId="e177c9d3-3c5b-4e17-8904-d8c8900967ff" providerId="ADAL" clId="{6687FCE3-2D29-4B19-8ECA-FB37CFEEFFF6}" dt="2025-08-06T03:44:53.471" v="69" actId="1076"/>
          <ac:spMkLst>
            <pc:docMk/>
            <pc:sldMk cId="76847681" sldId="306"/>
            <ac:spMk id="21" creationId="{83DF927E-FBE7-7FE0-E8C4-E607B8DF5596}"/>
          </ac:spMkLst>
        </pc:spChg>
        <pc:spChg chg="mod">
          <ac:chgData name="Adam Barker" userId="e177c9d3-3c5b-4e17-8904-d8c8900967ff" providerId="ADAL" clId="{6687FCE3-2D29-4B19-8ECA-FB37CFEEFFF6}" dt="2025-08-06T03:44:53.471" v="69" actId="1076"/>
          <ac:spMkLst>
            <pc:docMk/>
            <pc:sldMk cId="76847681" sldId="306"/>
            <ac:spMk id="23" creationId="{221E8856-A4DF-47A8-CED2-415C4EED5ED4}"/>
          </ac:spMkLst>
        </pc:spChg>
        <pc:picChg chg="mod">
          <ac:chgData name="Adam Barker" userId="e177c9d3-3c5b-4e17-8904-d8c8900967ff" providerId="ADAL" clId="{6687FCE3-2D29-4B19-8ECA-FB37CFEEFFF6}" dt="2025-08-06T03:44:53.471" v="69" actId="1076"/>
          <ac:picMkLst>
            <pc:docMk/>
            <pc:sldMk cId="76847681" sldId="306"/>
            <ac:picMk id="2" creationId="{6DC3B137-3CED-DD24-6EE8-F28C135DD7A5}"/>
          </ac:picMkLst>
        </pc:picChg>
        <pc:picChg chg="mod">
          <ac:chgData name="Adam Barker" userId="e177c9d3-3c5b-4e17-8904-d8c8900967ff" providerId="ADAL" clId="{6687FCE3-2D29-4B19-8ECA-FB37CFEEFFF6}" dt="2025-08-06T03:45:00.096" v="70" actId="1076"/>
          <ac:picMkLst>
            <pc:docMk/>
            <pc:sldMk cId="76847681" sldId="306"/>
            <ac:picMk id="16" creationId="{4AB9331B-DD49-0A4A-EEC6-877AA5D7E185}"/>
          </ac:picMkLst>
        </pc:picChg>
        <pc:picChg chg="mod">
          <ac:chgData name="Adam Barker" userId="e177c9d3-3c5b-4e17-8904-d8c8900967ff" providerId="ADAL" clId="{6687FCE3-2D29-4B19-8ECA-FB37CFEEFFF6}" dt="2025-08-06T03:45:00.096" v="70" actId="1076"/>
          <ac:picMkLst>
            <pc:docMk/>
            <pc:sldMk cId="76847681" sldId="306"/>
            <ac:picMk id="18" creationId="{ACE81E1F-8F5F-9010-EE03-CE0BD0DA47B3}"/>
          </ac:picMkLst>
        </pc:picChg>
        <pc:picChg chg="mod">
          <ac:chgData name="Adam Barker" userId="e177c9d3-3c5b-4e17-8904-d8c8900967ff" providerId="ADAL" clId="{6687FCE3-2D29-4B19-8ECA-FB37CFEEFFF6}" dt="2025-08-06T03:44:53.471" v="69" actId="1076"/>
          <ac:picMkLst>
            <pc:docMk/>
            <pc:sldMk cId="76847681" sldId="306"/>
            <ac:picMk id="22" creationId="{ABEE7DC5-A847-923B-A56E-B6042C1C8828}"/>
          </ac:picMkLst>
        </pc:picChg>
      </pc:sldChg>
      <pc:sldChg chg="ord">
        <pc:chgData name="Adam Barker" userId="e177c9d3-3c5b-4e17-8904-d8c8900967ff" providerId="ADAL" clId="{6687FCE3-2D29-4B19-8ECA-FB37CFEEFFF6}" dt="2025-08-06T03:25:20.975" v="3"/>
        <pc:sldMkLst>
          <pc:docMk/>
          <pc:sldMk cId="1336426350" sldId="307"/>
        </pc:sldMkLst>
      </pc:sldChg>
      <pc:sldChg chg="delSp modSp del mod">
        <pc:chgData name="Adam Barker" userId="e177c9d3-3c5b-4e17-8904-d8c8900967ff" providerId="ADAL" clId="{6687FCE3-2D29-4B19-8ECA-FB37CFEEFFF6}" dt="2025-08-08T00:29:56.850" v="653" actId="2696"/>
        <pc:sldMkLst>
          <pc:docMk/>
          <pc:sldMk cId="2645119357" sldId="309"/>
        </pc:sldMkLst>
      </pc:sldChg>
      <pc:sldChg chg="del">
        <pc:chgData name="Adam Barker" userId="e177c9d3-3c5b-4e17-8904-d8c8900967ff" providerId="ADAL" clId="{6687FCE3-2D29-4B19-8ECA-FB37CFEEFFF6}" dt="2025-08-08T00:29:56.850" v="653" actId="2696"/>
        <pc:sldMkLst>
          <pc:docMk/>
          <pc:sldMk cId="3438360764" sldId="310"/>
        </pc:sldMkLst>
      </pc:sldChg>
      <pc:sldChg chg="modSp mod modNotesTx">
        <pc:chgData name="Adam Barker" userId="e177c9d3-3c5b-4e17-8904-d8c8900967ff" providerId="ADAL" clId="{6687FCE3-2D29-4B19-8ECA-FB37CFEEFFF6}" dt="2025-08-08T03:07:27.383" v="4237" actId="20577"/>
        <pc:sldMkLst>
          <pc:docMk/>
          <pc:sldMk cId="1468838419" sldId="311"/>
        </pc:sldMkLst>
        <pc:spChg chg="mod">
          <ac:chgData name="Adam Barker" userId="e177c9d3-3c5b-4e17-8904-d8c8900967ff" providerId="ADAL" clId="{6687FCE3-2D29-4B19-8ECA-FB37CFEEFFF6}" dt="2025-08-08T00:30:14.147" v="654" actId="20577"/>
          <ac:spMkLst>
            <pc:docMk/>
            <pc:sldMk cId="1468838419" sldId="311"/>
            <ac:spMk id="2" creationId="{C2FB20A9-D9B6-19C7-3F7B-3A115F5236AE}"/>
          </ac:spMkLst>
        </pc:spChg>
        <pc:spChg chg="mod">
          <ac:chgData name="Adam Barker" userId="e177c9d3-3c5b-4e17-8904-d8c8900967ff" providerId="ADAL" clId="{6687FCE3-2D29-4B19-8ECA-FB37CFEEFFF6}" dt="2025-08-07T00:10:54.366" v="119" actId="20577"/>
          <ac:spMkLst>
            <pc:docMk/>
            <pc:sldMk cId="1468838419" sldId="311"/>
            <ac:spMk id="5" creationId="{36734CE9-09FF-B88E-D8F1-F764996A644D}"/>
          </ac:spMkLst>
        </pc:spChg>
      </pc:sldChg>
      <pc:sldChg chg="modNotesTx">
        <pc:chgData name="Adam Barker" userId="e177c9d3-3c5b-4e17-8904-d8c8900967ff" providerId="ADAL" clId="{6687FCE3-2D29-4B19-8ECA-FB37CFEEFFF6}" dt="2025-08-08T03:08:03.726" v="4240" actId="20577"/>
        <pc:sldMkLst>
          <pc:docMk/>
          <pc:sldMk cId="1000602262" sldId="312"/>
        </pc:sldMkLst>
      </pc:sldChg>
      <pc:sldChg chg="delSp modSp mod modNotesTx">
        <pc:chgData name="Adam Barker" userId="e177c9d3-3c5b-4e17-8904-d8c8900967ff" providerId="ADAL" clId="{6687FCE3-2D29-4B19-8ECA-FB37CFEEFFF6}" dt="2025-08-08T03:09:06.269" v="4250" actId="20577"/>
        <pc:sldMkLst>
          <pc:docMk/>
          <pc:sldMk cId="806717696" sldId="313"/>
        </pc:sldMkLst>
        <pc:grpChg chg="mod">
          <ac:chgData name="Adam Barker" userId="e177c9d3-3c5b-4e17-8904-d8c8900967ff" providerId="ADAL" clId="{6687FCE3-2D29-4B19-8ECA-FB37CFEEFFF6}" dt="2025-08-08T02:41:49.304" v="3163" actId="1076"/>
          <ac:grpSpMkLst>
            <pc:docMk/>
            <pc:sldMk cId="806717696" sldId="313"/>
            <ac:grpSpMk id="12" creationId="{C1849468-0172-32F4-9E19-FBB15896FD2D}"/>
          </ac:grpSpMkLst>
        </pc:grpChg>
        <pc:grpChg chg="mod">
          <ac:chgData name="Adam Barker" userId="e177c9d3-3c5b-4e17-8904-d8c8900967ff" providerId="ADAL" clId="{6687FCE3-2D29-4B19-8ECA-FB37CFEEFFF6}" dt="2025-08-08T02:41:49.304" v="3163" actId="1076"/>
          <ac:grpSpMkLst>
            <pc:docMk/>
            <pc:sldMk cId="806717696" sldId="313"/>
            <ac:grpSpMk id="15" creationId="{30E17FDC-B8B1-B3F4-62FF-565D41619DBA}"/>
          </ac:grpSpMkLst>
        </pc:grpChg>
        <pc:grpChg chg="mod">
          <ac:chgData name="Adam Barker" userId="e177c9d3-3c5b-4e17-8904-d8c8900967ff" providerId="ADAL" clId="{6687FCE3-2D29-4B19-8ECA-FB37CFEEFFF6}" dt="2025-08-08T02:41:49.304" v="3163" actId="1076"/>
          <ac:grpSpMkLst>
            <pc:docMk/>
            <pc:sldMk cId="806717696" sldId="313"/>
            <ac:grpSpMk id="17" creationId="{08E9CEDE-1D33-93F1-FD7A-5EE70A3E9EDD}"/>
          </ac:grpSpMkLst>
        </pc:grpChg>
        <pc:picChg chg="mod">
          <ac:chgData name="Adam Barker" userId="e177c9d3-3c5b-4e17-8904-d8c8900967ff" providerId="ADAL" clId="{6687FCE3-2D29-4B19-8ECA-FB37CFEEFFF6}" dt="2025-08-08T02:41:49.304" v="3163" actId="1076"/>
          <ac:picMkLst>
            <pc:docMk/>
            <pc:sldMk cId="806717696" sldId="313"/>
            <ac:picMk id="4" creationId="{7FA29A71-725B-C8DB-4380-5872D598B413}"/>
          </ac:picMkLst>
        </pc:picChg>
        <pc:picChg chg="mod">
          <ac:chgData name="Adam Barker" userId="e177c9d3-3c5b-4e17-8904-d8c8900967ff" providerId="ADAL" clId="{6687FCE3-2D29-4B19-8ECA-FB37CFEEFFF6}" dt="2025-08-08T02:41:49.304" v="3163" actId="1076"/>
          <ac:picMkLst>
            <pc:docMk/>
            <pc:sldMk cId="806717696" sldId="313"/>
            <ac:picMk id="6" creationId="{28ACEF41-7E34-4162-387C-B069C28D3997}"/>
          </ac:picMkLst>
        </pc:picChg>
        <pc:picChg chg="mod">
          <ac:chgData name="Adam Barker" userId="e177c9d3-3c5b-4e17-8904-d8c8900967ff" providerId="ADAL" clId="{6687FCE3-2D29-4B19-8ECA-FB37CFEEFFF6}" dt="2025-08-08T02:41:49.304" v="3163" actId="1076"/>
          <ac:picMkLst>
            <pc:docMk/>
            <pc:sldMk cId="806717696" sldId="313"/>
            <ac:picMk id="7" creationId="{02279506-86E8-50E9-AD98-1C868AB6BD29}"/>
          </ac:picMkLst>
        </pc:picChg>
        <pc:picChg chg="mod">
          <ac:chgData name="Adam Barker" userId="e177c9d3-3c5b-4e17-8904-d8c8900967ff" providerId="ADAL" clId="{6687FCE3-2D29-4B19-8ECA-FB37CFEEFFF6}" dt="2025-08-08T02:41:49.304" v="3163" actId="1076"/>
          <ac:picMkLst>
            <pc:docMk/>
            <pc:sldMk cId="806717696" sldId="313"/>
            <ac:picMk id="8" creationId="{0EE959A8-32E8-4AA4-B464-FDD2A4051FD4}"/>
          </ac:picMkLst>
        </pc:picChg>
        <pc:picChg chg="mod">
          <ac:chgData name="Adam Barker" userId="e177c9d3-3c5b-4e17-8904-d8c8900967ff" providerId="ADAL" clId="{6687FCE3-2D29-4B19-8ECA-FB37CFEEFFF6}" dt="2025-08-08T02:41:49.304" v="3163" actId="1076"/>
          <ac:picMkLst>
            <pc:docMk/>
            <pc:sldMk cId="806717696" sldId="313"/>
            <ac:picMk id="9" creationId="{630FB20E-10EE-9AAC-0F4F-7206FE46ECF0}"/>
          </ac:picMkLst>
        </pc:picChg>
        <pc:picChg chg="mod">
          <ac:chgData name="Adam Barker" userId="e177c9d3-3c5b-4e17-8904-d8c8900967ff" providerId="ADAL" clId="{6687FCE3-2D29-4B19-8ECA-FB37CFEEFFF6}" dt="2025-08-08T02:41:49.304" v="3163" actId="1076"/>
          <ac:picMkLst>
            <pc:docMk/>
            <pc:sldMk cId="806717696" sldId="313"/>
            <ac:picMk id="10" creationId="{D8103EC6-711F-3198-C588-4F525F29FBE9}"/>
          </ac:picMkLst>
        </pc:picChg>
      </pc:sldChg>
      <pc:sldChg chg="modNotesTx">
        <pc:chgData name="Adam Barker" userId="e177c9d3-3c5b-4e17-8904-d8c8900967ff" providerId="ADAL" clId="{6687FCE3-2D29-4B19-8ECA-FB37CFEEFFF6}" dt="2025-08-08T03:06:24.320" v="4234" actId="20577"/>
        <pc:sldMkLst>
          <pc:docMk/>
          <pc:sldMk cId="3774650082" sldId="314"/>
        </pc:sldMkLst>
      </pc:sldChg>
      <pc:sldChg chg="modSp del mod">
        <pc:chgData name="Adam Barker" userId="e177c9d3-3c5b-4e17-8904-d8c8900967ff" providerId="ADAL" clId="{6687FCE3-2D29-4B19-8ECA-FB37CFEEFFF6}" dt="2025-08-08T02:38:13.682" v="2809" actId="2696"/>
        <pc:sldMkLst>
          <pc:docMk/>
          <pc:sldMk cId="1253531840" sldId="315"/>
        </pc:sldMkLst>
      </pc:sldChg>
      <pc:sldChg chg="add del modNotesTx">
        <pc:chgData name="Adam Barker" userId="e177c9d3-3c5b-4e17-8904-d8c8900967ff" providerId="ADAL" clId="{6687FCE3-2D29-4B19-8ECA-FB37CFEEFFF6}" dt="2025-08-08T03:52:28.170" v="8805" actId="47"/>
        <pc:sldMkLst>
          <pc:docMk/>
          <pc:sldMk cId="2825721499" sldId="315"/>
        </pc:sldMkLst>
      </pc:sldChg>
      <pc:sldChg chg="delSp mod">
        <pc:chgData name="Adam Barker" userId="e177c9d3-3c5b-4e17-8904-d8c8900967ff" providerId="ADAL" clId="{6687FCE3-2D29-4B19-8ECA-FB37CFEEFFF6}" dt="2025-08-12T22:23:42.140" v="10542" actId="478"/>
        <pc:sldMkLst>
          <pc:docMk/>
          <pc:sldMk cId="2603348178" sldId="317"/>
        </pc:sldMkLst>
      </pc:sldChg>
      <pc:sldChg chg="modSp mod modAnim">
        <pc:chgData name="Adam Barker" userId="e177c9d3-3c5b-4e17-8904-d8c8900967ff" providerId="ADAL" clId="{6687FCE3-2D29-4B19-8ECA-FB37CFEEFFF6}" dt="2025-08-07T00:26:42.181" v="150"/>
        <pc:sldMkLst>
          <pc:docMk/>
          <pc:sldMk cId="1753723262" sldId="322"/>
        </pc:sldMkLst>
        <pc:spChg chg="mod">
          <ac:chgData name="Adam Barker" userId="e177c9d3-3c5b-4e17-8904-d8c8900967ff" providerId="ADAL" clId="{6687FCE3-2D29-4B19-8ECA-FB37CFEEFFF6}" dt="2025-08-07T00:25:55.136" v="149" actId="6549"/>
          <ac:spMkLst>
            <pc:docMk/>
            <pc:sldMk cId="1753723262" sldId="322"/>
            <ac:spMk id="5" creationId="{52B2108D-4D87-7B3E-3814-F5630F48592B}"/>
          </ac:spMkLst>
        </pc:spChg>
      </pc:sldChg>
      <pc:sldChg chg="modSp mod">
        <pc:chgData name="Adam Barker" userId="e177c9d3-3c5b-4e17-8904-d8c8900967ff" providerId="ADAL" clId="{6687FCE3-2D29-4B19-8ECA-FB37CFEEFFF6}" dt="2025-08-07T00:27:30.264" v="152" actId="14100"/>
        <pc:sldMkLst>
          <pc:docMk/>
          <pc:sldMk cId="1240682287" sldId="324"/>
        </pc:sldMkLst>
        <pc:spChg chg="mod">
          <ac:chgData name="Adam Barker" userId="e177c9d3-3c5b-4e17-8904-d8c8900967ff" providerId="ADAL" clId="{6687FCE3-2D29-4B19-8ECA-FB37CFEEFFF6}" dt="2025-08-07T00:27:30.264" v="152" actId="14100"/>
          <ac:spMkLst>
            <pc:docMk/>
            <pc:sldMk cId="1240682287" sldId="324"/>
            <ac:spMk id="5" creationId="{B80D6768-F9E9-2AF0-4413-C6756204C709}"/>
          </ac:spMkLst>
        </pc:spChg>
      </pc:sldChg>
      <pc:sldChg chg="modSp mod modNotesTx">
        <pc:chgData name="Adam Barker" userId="e177c9d3-3c5b-4e17-8904-d8c8900967ff" providerId="ADAL" clId="{6687FCE3-2D29-4B19-8ECA-FB37CFEEFFF6}" dt="2025-08-08T03:10:43.416" v="4325" actId="20577"/>
        <pc:sldMkLst>
          <pc:docMk/>
          <pc:sldMk cId="1116486799" sldId="325"/>
        </pc:sldMkLst>
        <pc:spChg chg="mod">
          <ac:chgData name="Adam Barker" userId="e177c9d3-3c5b-4e17-8904-d8c8900967ff" providerId="ADAL" clId="{6687FCE3-2D29-4B19-8ECA-FB37CFEEFFF6}" dt="2025-08-07T00:28:40.867" v="153" actId="20577"/>
          <ac:spMkLst>
            <pc:docMk/>
            <pc:sldMk cId="1116486799" sldId="325"/>
            <ac:spMk id="6" creationId="{C02F0B00-7A4A-98AE-7279-E0223AAE8219}"/>
          </ac:spMkLst>
        </pc:spChg>
      </pc:sldChg>
      <pc:sldChg chg="modNotesTx">
        <pc:chgData name="Adam Barker" userId="e177c9d3-3c5b-4e17-8904-d8c8900967ff" providerId="ADAL" clId="{6687FCE3-2D29-4B19-8ECA-FB37CFEEFFF6}" dt="2025-08-08T03:38:40.737" v="7791" actId="33524"/>
        <pc:sldMkLst>
          <pc:docMk/>
          <pc:sldMk cId="2756348107" sldId="326"/>
        </pc:sldMkLst>
      </pc:sldChg>
      <pc:sldChg chg="modSp mod modNotesTx">
        <pc:chgData name="Adam Barker" userId="e177c9d3-3c5b-4e17-8904-d8c8900967ff" providerId="ADAL" clId="{6687FCE3-2D29-4B19-8ECA-FB37CFEEFFF6}" dt="2025-08-08T03:39:38.928" v="7842" actId="20577"/>
        <pc:sldMkLst>
          <pc:docMk/>
          <pc:sldMk cId="3229115807" sldId="329"/>
        </pc:sldMkLst>
        <pc:spChg chg="mod">
          <ac:chgData name="Adam Barker" userId="e177c9d3-3c5b-4e17-8904-d8c8900967ff" providerId="ADAL" clId="{6687FCE3-2D29-4B19-8ECA-FB37CFEEFFF6}" dt="2025-08-06T03:47:45.220" v="80" actId="20577"/>
          <ac:spMkLst>
            <pc:docMk/>
            <pc:sldMk cId="3229115807" sldId="329"/>
            <ac:spMk id="2" creationId="{8AEBDBC6-F5AB-057F-5066-25383EB24B34}"/>
          </ac:spMkLst>
        </pc:spChg>
      </pc:sldChg>
      <pc:sldChg chg="modSp modNotesTx">
        <pc:chgData name="Adam Barker" userId="e177c9d3-3c5b-4e17-8904-d8c8900967ff" providerId="ADAL" clId="{6687FCE3-2D29-4B19-8ECA-FB37CFEEFFF6}" dt="2025-08-08T03:40:29.187" v="7869" actId="20577"/>
        <pc:sldMkLst>
          <pc:docMk/>
          <pc:sldMk cId="322693925" sldId="330"/>
        </pc:sldMkLst>
        <pc:spChg chg="mod">
          <ac:chgData name="Adam Barker" userId="e177c9d3-3c5b-4e17-8904-d8c8900967ff" providerId="ADAL" clId="{6687FCE3-2D29-4B19-8ECA-FB37CFEEFFF6}" dt="2025-08-06T03:47:53.189" v="81"/>
          <ac:spMkLst>
            <pc:docMk/>
            <pc:sldMk cId="322693925" sldId="330"/>
            <ac:spMk id="2" creationId="{888D3F9A-38E3-5976-52E7-869D02F15173}"/>
          </ac:spMkLst>
        </pc:spChg>
      </pc:sldChg>
      <pc:sldChg chg="modNotesTx">
        <pc:chgData name="Adam Barker" userId="e177c9d3-3c5b-4e17-8904-d8c8900967ff" providerId="ADAL" clId="{6687FCE3-2D29-4B19-8ECA-FB37CFEEFFF6}" dt="2025-08-08T03:43:34.237" v="8074" actId="20577"/>
        <pc:sldMkLst>
          <pc:docMk/>
          <pc:sldMk cId="2912060632" sldId="331"/>
        </pc:sldMkLst>
      </pc:sldChg>
      <pc:sldChg chg="modSp mod modAnim modNotesTx">
        <pc:chgData name="Adam Barker" userId="e177c9d3-3c5b-4e17-8904-d8c8900967ff" providerId="ADAL" clId="{6687FCE3-2D29-4B19-8ECA-FB37CFEEFFF6}" dt="2025-08-08T04:05:37.214" v="10147" actId="20577"/>
        <pc:sldMkLst>
          <pc:docMk/>
          <pc:sldMk cId="2312239470" sldId="332"/>
        </pc:sldMkLst>
        <pc:spChg chg="mod">
          <ac:chgData name="Adam Barker" userId="e177c9d3-3c5b-4e17-8904-d8c8900967ff" providerId="ADAL" clId="{6687FCE3-2D29-4B19-8ECA-FB37CFEEFFF6}" dt="2025-08-08T03:46:24.677" v="8188" actId="20577"/>
          <ac:spMkLst>
            <pc:docMk/>
            <pc:sldMk cId="2312239470" sldId="332"/>
            <ac:spMk id="9" creationId="{35216756-FD98-3A7D-1FBB-D667DC26DF12}"/>
          </ac:spMkLst>
        </pc:spChg>
      </pc:sldChg>
      <pc:sldChg chg="modNotesTx">
        <pc:chgData name="Adam Barker" userId="e177c9d3-3c5b-4e17-8904-d8c8900967ff" providerId="ADAL" clId="{6687FCE3-2D29-4B19-8ECA-FB37CFEEFFF6}" dt="2025-08-08T04:08:23.566" v="10352" actId="6549"/>
        <pc:sldMkLst>
          <pc:docMk/>
          <pc:sldMk cId="4054785815" sldId="333"/>
        </pc:sldMkLst>
      </pc:sldChg>
      <pc:sldChg chg="modSp mod">
        <pc:chgData name="Adam Barker" userId="e177c9d3-3c5b-4e17-8904-d8c8900967ff" providerId="ADAL" clId="{6687FCE3-2D29-4B19-8ECA-FB37CFEEFFF6}" dt="2025-08-06T03:38:56.721" v="66" actId="6549"/>
        <pc:sldMkLst>
          <pc:docMk/>
          <pc:sldMk cId="3558582251" sldId="335"/>
        </pc:sldMkLst>
        <pc:spChg chg="mod">
          <ac:chgData name="Adam Barker" userId="e177c9d3-3c5b-4e17-8904-d8c8900967ff" providerId="ADAL" clId="{6687FCE3-2D29-4B19-8ECA-FB37CFEEFFF6}" dt="2025-08-06T03:38:56.721" v="66" actId="6549"/>
          <ac:spMkLst>
            <pc:docMk/>
            <pc:sldMk cId="3558582251" sldId="335"/>
            <ac:spMk id="6" creationId="{4102CE25-7767-F3AB-48D7-6A403F46DF2B}"/>
          </ac:spMkLst>
        </pc:spChg>
        <pc:grpChg chg="mod">
          <ac:chgData name="Adam Barker" userId="e177c9d3-3c5b-4e17-8904-d8c8900967ff" providerId="ADAL" clId="{6687FCE3-2D29-4B19-8ECA-FB37CFEEFFF6}" dt="2025-08-06T03:37:45.004" v="41" actId="1076"/>
          <ac:grpSpMkLst>
            <pc:docMk/>
            <pc:sldMk cId="3558582251" sldId="335"/>
            <ac:grpSpMk id="9" creationId="{42B6D315-398C-AC9E-51C7-42AD3C516F90}"/>
          </ac:grpSpMkLst>
        </pc:grpChg>
      </pc:sldChg>
      <pc:sldChg chg="modNotesTx">
        <pc:chgData name="Adam Barker" userId="e177c9d3-3c5b-4e17-8904-d8c8900967ff" providerId="ADAL" clId="{6687FCE3-2D29-4B19-8ECA-FB37CFEEFFF6}" dt="2025-08-07T00:25:15.005" v="146" actId="33524"/>
        <pc:sldMkLst>
          <pc:docMk/>
          <pc:sldMk cId="7919161" sldId="337"/>
        </pc:sldMkLst>
      </pc:sldChg>
      <pc:sldChg chg="modNotesTx">
        <pc:chgData name="Adam Barker" userId="e177c9d3-3c5b-4e17-8904-d8c8900967ff" providerId="ADAL" clId="{6687FCE3-2D29-4B19-8ECA-FB37CFEEFFF6}" dt="2025-08-12T22:23:36.203" v="10541" actId="20577"/>
        <pc:sldMkLst>
          <pc:docMk/>
          <pc:sldMk cId="2001608213" sldId="340"/>
        </pc:sldMkLst>
      </pc:sldChg>
      <pc:sldChg chg="addSp delSp modSp add mod modNotesTx">
        <pc:chgData name="Adam Barker" userId="e177c9d3-3c5b-4e17-8904-d8c8900967ff" providerId="ADAL" clId="{6687FCE3-2D29-4B19-8ECA-FB37CFEEFFF6}" dt="2025-08-13T05:30:42.935" v="11417" actId="5793"/>
        <pc:sldMkLst>
          <pc:docMk/>
          <pc:sldMk cId="2406595567" sldId="343"/>
        </pc:sldMkLst>
        <pc:spChg chg="mod">
          <ac:chgData name="Adam Barker" userId="e177c9d3-3c5b-4e17-8904-d8c8900967ff" providerId="ADAL" clId="{6687FCE3-2D29-4B19-8ECA-FB37CFEEFFF6}" dt="2025-08-08T03:51:52.649" v="8800" actId="14100"/>
          <ac:spMkLst>
            <pc:docMk/>
            <pc:sldMk cId="2406595567" sldId="343"/>
            <ac:spMk id="2" creationId="{89E943E4-8995-7224-69DA-70B3B5AA86E7}"/>
          </ac:spMkLst>
        </pc:spChg>
        <pc:spChg chg="add mod">
          <ac:chgData name="Adam Barker" userId="e177c9d3-3c5b-4e17-8904-d8c8900967ff" providerId="ADAL" clId="{6687FCE3-2D29-4B19-8ECA-FB37CFEEFFF6}" dt="2025-08-12T22:50:39.383" v="10543" actId="1076"/>
          <ac:spMkLst>
            <pc:docMk/>
            <pc:sldMk cId="2406595567" sldId="343"/>
            <ac:spMk id="3" creationId="{CF687D48-5780-C513-A3F6-D9B98B1CDF7A}"/>
          </ac:spMkLst>
        </pc:spChg>
        <pc:spChg chg="add mod">
          <ac:chgData name="Adam Barker" userId="e177c9d3-3c5b-4e17-8904-d8c8900967ff" providerId="ADAL" clId="{6687FCE3-2D29-4B19-8ECA-FB37CFEEFFF6}" dt="2025-08-12T22:50:39.383" v="10543" actId="1076"/>
          <ac:spMkLst>
            <pc:docMk/>
            <pc:sldMk cId="2406595567" sldId="343"/>
            <ac:spMk id="9" creationId="{789947C1-8875-547F-78C5-1BBEF097FFF2}"/>
          </ac:spMkLst>
        </pc:spChg>
        <pc:spChg chg="add mod">
          <ac:chgData name="Adam Barker" userId="e177c9d3-3c5b-4e17-8904-d8c8900967ff" providerId="ADAL" clId="{6687FCE3-2D29-4B19-8ECA-FB37CFEEFFF6}" dt="2025-08-12T22:50:39.383" v="10543" actId="1076"/>
          <ac:spMkLst>
            <pc:docMk/>
            <pc:sldMk cId="2406595567" sldId="343"/>
            <ac:spMk id="10" creationId="{C4A38DB7-354D-7EB5-72BD-F15F47B3A517}"/>
          </ac:spMkLst>
        </pc:spChg>
        <pc:spChg chg="add mod">
          <ac:chgData name="Adam Barker" userId="e177c9d3-3c5b-4e17-8904-d8c8900967ff" providerId="ADAL" clId="{6687FCE3-2D29-4B19-8ECA-FB37CFEEFFF6}" dt="2025-08-12T22:50:39.383" v="10543" actId="1076"/>
          <ac:spMkLst>
            <pc:docMk/>
            <pc:sldMk cId="2406595567" sldId="343"/>
            <ac:spMk id="11" creationId="{D26F8485-6C8E-1375-F3CC-349CD4475D72}"/>
          </ac:spMkLst>
        </pc:spChg>
        <pc:spChg chg="add mod">
          <ac:chgData name="Adam Barker" userId="e177c9d3-3c5b-4e17-8904-d8c8900967ff" providerId="ADAL" clId="{6687FCE3-2D29-4B19-8ECA-FB37CFEEFFF6}" dt="2025-08-12T22:50:39.383" v="10543" actId="1076"/>
          <ac:spMkLst>
            <pc:docMk/>
            <pc:sldMk cId="2406595567" sldId="343"/>
            <ac:spMk id="12" creationId="{BCF80430-3B47-3902-9506-36A86CA71277}"/>
          </ac:spMkLst>
        </pc:spChg>
        <pc:spChg chg="add mod">
          <ac:chgData name="Adam Barker" userId="e177c9d3-3c5b-4e17-8904-d8c8900967ff" providerId="ADAL" clId="{6687FCE3-2D29-4B19-8ECA-FB37CFEEFFF6}" dt="2025-08-12T22:50:39.383" v="10543" actId="1076"/>
          <ac:spMkLst>
            <pc:docMk/>
            <pc:sldMk cId="2406595567" sldId="343"/>
            <ac:spMk id="13" creationId="{5D9DAF7C-9EFD-3F8A-86BB-892058ADAC09}"/>
          </ac:spMkLst>
        </pc:spChg>
        <pc:picChg chg="add mod">
          <ac:chgData name="Adam Barker" userId="e177c9d3-3c5b-4e17-8904-d8c8900967ff" providerId="ADAL" clId="{6687FCE3-2D29-4B19-8ECA-FB37CFEEFFF6}" dt="2025-08-12T22:50:39.383" v="10543" actId="1076"/>
          <ac:picMkLst>
            <pc:docMk/>
            <pc:sldMk cId="2406595567" sldId="343"/>
            <ac:picMk id="14" creationId="{00EC8F39-F5FE-EEB1-112F-FB55B22B0A7E}"/>
          </ac:picMkLst>
        </pc:picChg>
        <pc:picChg chg="add mod">
          <ac:chgData name="Adam Barker" userId="e177c9d3-3c5b-4e17-8904-d8c8900967ff" providerId="ADAL" clId="{6687FCE3-2D29-4B19-8ECA-FB37CFEEFFF6}" dt="2025-08-12T22:50:39.383" v="10543" actId="1076"/>
          <ac:picMkLst>
            <pc:docMk/>
            <pc:sldMk cId="2406595567" sldId="343"/>
            <ac:picMk id="15" creationId="{96BF36BD-583F-F142-E9ED-86B893886B67}"/>
          </ac:picMkLst>
        </pc:picChg>
        <pc:picChg chg="add mod">
          <ac:chgData name="Adam Barker" userId="e177c9d3-3c5b-4e17-8904-d8c8900967ff" providerId="ADAL" clId="{6687FCE3-2D29-4B19-8ECA-FB37CFEEFFF6}" dt="2025-08-12T22:50:39.383" v="10543" actId="1076"/>
          <ac:picMkLst>
            <pc:docMk/>
            <pc:sldMk cId="2406595567" sldId="343"/>
            <ac:picMk id="17" creationId="{6DB99A0F-EEEF-3921-2877-B936CD41CB08}"/>
          </ac:picMkLst>
        </pc:picChg>
        <pc:picChg chg="mod">
          <ac:chgData name="Adam Barker" userId="e177c9d3-3c5b-4e17-8904-d8c8900967ff" providerId="ADAL" clId="{6687FCE3-2D29-4B19-8ECA-FB37CFEEFFF6}" dt="2025-08-12T22:50:39.383" v="10543" actId="1076"/>
          <ac:picMkLst>
            <pc:docMk/>
            <pc:sldMk cId="2406595567" sldId="343"/>
            <ac:picMk id="18" creationId="{5BD74401-C138-7238-D006-425201E7C997}"/>
          </ac:picMkLst>
        </pc:picChg>
      </pc:sldChg>
      <pc:sldChg chg="addSp delSp modSp add mod modNotesTx">
        <pc:chgData name="Adam Barker" userId="e177c9d3-3c5b-4e17-8904-d8c8900967ff" providerId="ADAL" clId="{6687FCE3-2D29-4B19-8ECA-FB37CFEEFFF6}" dt="2025-08-13T05:39:36.361" v="11888" actId="20577"/>
        <pc:sldMkLst>
          <pc:docMk/>
          <pc:sldMk cId="1024575335" sldId="344"/>
        </pc:sldMkLst>
        <pc:spChg chg="mod">
          <ac:chgData name="Adam Barker" userId="e177c9d3-3c5b-4e17-8904-d8c8900967ff" providerId="ADAL" clId="{6687FCE3-2D29-4B19-8ECA-FB37CFEEFFF6}" dt="2025-08-13T05:37:20.442" v="11570" actId="20577"/>
          <ac:spMkLst>
            <pc:docMk/>
            <pc:sldMk cId="1024575335" sldId="344"/>
            <ac:spMk id="2" creationId="{89E943E4-8995-7224-69DA-70B3B5AA86E7}"/>
          </ac:spMkLst>
        </pc:spChg>
        <pc:picChg chg="add mod">
          <ac:chgData name="Adam Barker" userId="e177c9d3-3c5b-4e17-8904-d8c8900967ff" providerId="ADAL" clId="{6687FCE3-2D29-4B19-8ECA-FB37CFEEFFF6}" dt="2025-08-13T05:37:10.415" v="11567" actId="1076"/>
          <ac:picMkLst>
            <pc:docMk/>
            <pc:sldMk cId="1024575335" sldId="344"/>
            <ac:picMk id="1026" creationId="{1A195DFF-5E28-3D2C-84D7-6E2DFAE11C4E}"/>
          </ac:picMkLst>
        </pc:picChg>
      </pc:sldChg>
    </pc:docChg>
  </pc:docChgLst>
  <pc:docChgLst>
    <pc:chgData name="Phoebe Gill" userId="3cc89111-f7b4-45f5-86b3-bab53bd23f99" providerId="ADAL" clId="{F28A8C4B-FD15-47E8-B7E0-F11849F2C455}"/>
    <pc:docChg chg="modSld">
      <pc:chgData name="Phoebe Gill" userId="3cc89111-f7b4-45f5-86b3-bab53bd23f99" providerId="ADAL" clId="{F28A8C4B-FD15-47E8-B7E0-F11849F2C455}" dt="2025-08-19T23:49:10.658" v="45" actId="14"/>
      <pc:docMkLst>
        <pc:docMk/>
      </pc:docMkLst>
      <pc:sldChg chg="modNotesTx">
        <pc:chgData name="Phoebe Gill" userId="3cc89111-f7b4-45f5-86b3-bab53bd23f99" providerId="ADAL" clId="{F28A8C4B-FD15-47E8-B7E0-F11849F2C455}" dt="2025-08-19T23:47:46.652" v="2" actId="20577"/>
        <pc:sldMkLst>
          <pc:docMk/>
          <pc:sldMk cId="3985682870" sldId="280"/>
        </pc:sldMkLst>
      </pc:sldChg>
      <pc:sldChg chg="modNotesTx">
        <pc:chgData name="Phoebe Gill" userId="3cc89111-f7b4-45f5-86b3-bab53bd23f99" providerId="ADAL" clId="{F28A8C4B-FD15-47E8-B7E0-F11849F2C455}" dt="2025-08-19T23:47:44.312" v="0" actId="20577"/>
        <pc:sldMkLst>
          <pc:docMk/>
          <pc:sldMk cId="2318254640" sldId="302"/>
        </pc:sldMkLst>
      </pc:sldChg>
      <pc:sldChg chg="modNotesTx">
        <pc:chgData name="Phoebe Gill" userId="3cc89111-f7b4-45f5-86b3-bab53bd23f99" providerId="ADAL" clId="{F28A8C4B-FD15-47E8-B7E0-F11849F2C455}" dt="2025-08-19T23:47:51.801" v="6" actId="20577"/>
        <pc:sldMkLst>
          <pc:docMk/>
          <pc:sldMk cId="1182105631" sldId="305"/>
        </pc:sldMkLst>
      </pc:sldChg>
      <pc:sldChg chg="modNotesTx">
        <pc:chgData name="Phoebe Gill" userId="3cc89111-f7b4-45f5-86b3-bab53bd23f99" providerId="ADAL" clId="{F28A8C4B-FD15-47E8-B7E0-F11849F2C455}" dt="2025-08-19T23:47:53.527" v="7" actId="20577"/>
        <pc:sldMkLst>
          <pc:docMk/>
          <pc:sldMk cId="76847681" sldId="306"/>
        </pc:sldMkLst>
      </pc:sldChg>
      <pc:sldChg chg="modNotesTx">
        <pc:chgData name="Phoebe Gill" userId="3cc89111-f7b4-45f5-86b3-bab53bd23f99" providerId="ADAL" clId="{F28A8C4B-FD15-47E8-B7E0-F11849F2C455}" dt="2025-08-19T23:47:47.838" v="3" actId="20577"/>
        <pc:sldMkLst>
          <pc:docMk/>
          <pc:sldMk cId="513786005" sldId="308"/>
        </pc:sldMkLst>
      </pc:sldChg>
      <pc:sldChg chg="modNotesTx">
        <pc:chgData name="Phoebe Gill" userId="3cc89111-f7b4-45f5-86b3-bab53bd23f99" providerId="ADAL" clId="{F28A8C4B-FD15-47E8-B7E0-F11849F2C455}" dt="2025-08-19T23:47:57.758" v="9" actId="20577"/>
        <pc:sldMkLst>
          <pc:docMk/>
          <pc:sldMk cId="1468838419" sldId="311"/>
        </pc:sldMkLst>
      </pc:sldChg>
      <pc:sldChg chg="modNotesTx">
        <pc:chgData name="Phoebe Gill" userId="3cc89111-f7b4-45f5-86b3-bab53bd23f99" providerId="ADAL" clId="{F28A8C4B-FD15-47E8-B7E0-F11849F2C455}" dt="2025-08-19T23:48:59.167" v="39" actId="5793"/>
        <pc:sldMkLst>
          <pc:docMk/>
          <pc:sldMk cId="1000602262" sldId="312"/>
        </pc:sldMkLst>
      </pc:sldChg>
      <pc:sldChg chg="modNotesTx">
        <pc:chgData name="Phoebe Gill" userId="3cc89111-f7b4-45f5-86b3-bab53bd23f99" providerId="ADAL" clId="{F28A8C4B-FD15-47E8-B7E0-F11849F2C455}" dt="2025-08-19T23:48:01.129" v="11" actId="20577"/>
        <pc:sldMkLst>
          <pc:docMk/>
          <pc:sldMk cId="806717696" sldId="313"/>
        </pc:sldMkLst>
      </pc:sldChg>
      <pc:sldChg chg="modNotesTx">
        <pc:chgData name="Phoebe Gill" userId="3cc89111-f7b4-45f5-86b3-bab53bd23f99" providerId="ADAL" clId="{F28A8C4B-FD15-47E8-B7E0-F11849F2C455}" dt="2025-08-19T23:47:55.424" v="8" actId="20577"/>
        <pc:sldMkLst>
          <pc:docMk/>
          <pc:sldMk cId="3774650082" sldId="314"/>
        </pc:sldMkLst>
      </pc:sldChg>
      <pc:sldChg chg="modNotesTx">
        <pc:chgData name="Phoebe Gill" userId="3cc89111-f7b4-45f5-86b3-bab53bd23f99" providerId="ADAL" clId="{F28A8C4B-FD15-47E8-B7E0-F11849F2C455}" dt="2025-08-19T23:48:03.047" v="13" actId="20577"/>
        <pc:sldMkLst>
          <pc:docMk/>
          <pc:sldMk cId="2603348178" sldId="317"/>
        </pc:sldMkLst>
      </pc:sldChg>
      <pc:sldChg chg="modNotesTx">
        <pc:chgData name="Phoebe Gill" userId="3cc89111-f7b4-45f5-86b3-bab53bd23f99" providerId="ADAL" clId="{F28A8C4B-FD15-47E8-B7E0-F11849F2C455}" dt="2025-08-19T23:48:04.834" v="14" actId="20577"/>
        <pc:sldMkLst>
          <pc:docMk/>
          <pc:sldMk cId="785803922" sldId="318"/>
        </pc:sldMkLst>
      </pc:sldChg>
      <pc:sldChg chg="modNotesTx">
        <pc:chgData name="Phoebe Gill" userId="3cc89111-f7b4-45f5-86b3-bab53bd23f99" providerId="ADAL" clId="{F28A8C4B-FD15-47E8-B7E0-F11849F2C455}" dt="2025-08-19T23:48:07.687" v="16" actId="20577"/>
        <pc:sldMkLst>
          <pc:docMk/>
          <pc:sldMk cId="705118875" sldId="319"/>
        </pc:sldMkLst>
      </pc:sldChg>
      <pc:sldChg chg="modNotesTx">
        <pc:chgData name="Phoebe Gill" userId="3cc89111-f7b4-45f5-86b3-bab53bd23f99" providerId="ADAL" clId="{F28A8C4B-FD15-47E8-B7E0-F11849F2C455}" dt="2025-08-19T23:48:08.898" v="17" actId="20577"/>
        <pc:sldMkLst>
          <pc:docMk/>
          <pc:sldMk cId="733736820" sldId="320"/>
        </pc:sldMkLst>
      </pc:sldChg>
      <pc:sldChg chg="modNotesTx">
        <pc:chgData name="Phoebe Gill" userId="3cc89111-f7b4-45f5-86b3-bab53bd23f99" providerId="ADAL" clId="{F28A8C4B-FD15-47E8-B7E0-F11849F2C455}" dt="2025-08-19T23:48:10.627" v="18" actId="20577"/>
        <pc:sldMkLst>
          <pc:docMk/>
          <pc:sldMk cId="3010845096" sldId="321"/>
        </pc:sldMkLst>
      </pc:sldChg>
      <pc:sldChg chg="modNotesTx">
        <pc:chgData name="Phoebe Gill" userId="3cc89111-f7b4-45f5-86b3-bab53bd23f99" providerId="ADAL" clId="{F28A8C4B-FD15-47E8-B7E0-F11849F2C455}" dt="2025-08-19T23:48:15.048" v="21" actId="20577"/>
        <pc:sldMkLst>
          <pc:docMk/>
          <pc:sldMk cId="1753723262" sldId="322"/>
        </pc:sldMkLst>
      </pc:sldChg>
      <pc:sldChg chg="modNotesTx">
        <pc:chgData name="Phoebe Gill" userId="3cc89111-f7b4-45f5-86b3-bab53bd23f99" providerId="ADAL" clId="{F28A8C4B-FD15-47E8-B7E0-F11849F2C455}" dt="2025-08-19T23:48:16.376" v="22" actId="20577"/>
        <pc:sldMkLst>
          <pc:docMk/>
          <pc:sldMk cId="1240682287" sldId="324"/>
        </pc:sldMkLst>
      </pc:sldChg>
      <pc:sldChg chg="modNotesTx">
        <pc:chgData name="Phoebe Gill" userId="3cc89111-f7b4-45f5-86b3-bab53bd23f99" providerId="ADAL" clId="{F28A8C4B-FD15-47E8-B7E0-F11849F2C455}" dt="2025-08-19T23:48:18.051" v="23" actId="20577"/>
        <pc:sldMkLst>
          <pc:docMk/>
          <pc:sldMk cId="1116486799" sldId="325"/>
        </pc:sldMkLst>
      </pc:sldChg>
      <pc:sldChg chg="modNotesTx">
        <pc:chgData name="Phoebe Gill" userId="3cc89111-f7b4-45f5-86b3-bab53bd23f99" providerId="ADAL" clId="{F28A8C4B-FD15-47E8-B7E0-F11849F2C455}" dt="2025-08-19T23:48:20.758" v="25" actId="20577"/>
        <pc:sldMkLst>
          <pc:docMk/>
          <pc:sldMk cId="2756348107" sldId="326"/>
        </pc:sldMkLst>
      </pc:sldChg>
      <pc:sldChg chg="modNotesTx">
        <pc:chgData name="Phoebe Gill" userId="3cc89111-f7b4-45f5-86b3-bab53bd23f99" providerId="ADAL" clId="{F28A8C4B-FD15-47E8-B7E0-F11849F2C455}" dt="2025-08-19T23:48:23.990" v="27" actId="20577"/>
        <pc:sldMkLst>
          <pc:docMk/>
          <pc:sldMk cId="3229115807" sldId="329"/>
        </pc:sldMkLst>
      </pc:sldChg>
      <pc:sldChg chg="modNotesTx">
        <pc:chgData name="Phoebe Gill" userId="3cc89111-f7b4-45f5-86b3-bab53bd23f99" providerId="ADAL" clId="{F28A8C4B-FD15-47E8-B7E0-F11849F2C455}" dt="2025-08-19T23:48:26.111" v="28" actId="20577"/>
        <pc:sldMkLst>
          <pc:docMk/>
          <pc:sldMk cId="322693925" sldId="330"/>
        </pc:sldMkLst>
      </pc:sldChg>
      <pc:sldChg chg="modNotesTx">
        <pc:chgData name="Phoebe Gill" userId="3cc89111-f7b4-45f5-86b3-bab53bd23f99" providerId="ADAL" clId="{F28A8C4B-FD15-47E8-B7E0-F11849F2C455}" dt="2025-08-19T23:48:28.318" v="29" actId="20577"/>
        <pc:sldMkLst>
          <pc:docMk/>
          <pc:sldMk cId="2912060632" sldId="331"/>
        </pc:sldMkLst>
      </pc:sldChg>
      <pc:sldChg chg="modNotesTx">
        <pc:chgData name="Phoebe Gill" userId="3cc89111-f7b4-45f5-86b3-bab53bd23f99" providerId="ADAL" clId="{F28A8C4B-FD15-47E8-B7E0-F11849F2C455}" dt="2025-08-19T23:48:30.097" v="30" actId="20577"/>
        <pc:sldMkLst>
          <pc:docMk/>
          <pc:sldMk cId="2312239470" sldId="332"/>
        </pc:sldMkLst>
      </pc:sldChg>
      <pc:sldChg chg="modNotesTx">
        <pc:chgData name="Phoebe Gill" userId="3cc89111-f7b4-45f5-86b3-bab53bd23f99" providerId="ADAL" clId="{F28A8C4B-FD15-47E8-B7E0-F11849F2C455}" dt="2025-08-19T23:48:33.200" v="32" actId="20577"/>
        <pc:sldMkLst>
          <pc:docMk/>
          <pc:sldMk cId="4054785815" sldId="333"/>
        </pc:sldMkLst>
      </pc:sldChg>
      <pc:sldChg chg="modNotesTx">
        <pc:chgData name="Phoebe Gill" userId="3cc89111-f7b4-45f5-86b3-bab53bd23f99" providerId="ADAL" clId="{F28A8C4B-FD15-47E8-B7E0-F11849F2C455}" dt="2025-08-19T23:49:10.658" v="45" actId="14"/>
        <pc:sldMkLst>
          <pc:docMk/>
          <pc:sldMk cId="3572810103" sldId="334"/>
        </pc:sldMkLst>
      </pc:sldChg>
      <pc:sldChg chg="modNotesTx">
        <pc:chgData name="Phoebe Gill" userId="3cc89111-f7b4-45f5-86b3-bab53bd23f99" providerId="ADAL" clId="{F28A8C4B-FD15-47E8-B7E0-F11849F2C455}" dt="2025-08-19T23:48:38.964" v="37" actId="20577"/>
        <pc:sldMkLst>
          <pc:docMk/>
          <pc:sldMk cId="3558582251" sldId="335"/>
        </pc:sldMkLst>
      </pc:sldChg>
      <pc:sldChg chg="modNotesTx">
        <pc:chgData name="Phoebe Gill" userId="3cc89111-f7b4-45f5-86b3-bab53bd23f99" providerId="ADAL" clId="{F28A8C4B-FD15-47E8-B7E0-F11849F2C455}" dt="2025-08-19T23:48:40.085" v="38" actId="20577"/>
        <pc:sldMkLst>
          <pc:docMk/>
          <pc:sldMk cId="103597642" sldId="336"/>
        </pc:sldMkLst>
      </pc:sldChg>
      <pc:sldChg chg="modNotesTx">
        <pc:chgData name="Phoebe Gill" userId="3cc89111-f7b4-45f5-86b3-bab53bd23f99" providerId="ADAL" clId="{F28A8C4B-FD15-47E8-B7E0-F11849F2C455}" dt="2025-08-19T23:48:14.018" v="20" actId="20577"/>
        <pc:sldMkLst>
          <pc:docMk/>
          <pc:sldMk cId="7919161" sldId="337"/>
        </pc:sldMkLst>
      </pc:sldChg>
      <pc:sldChg chg="modNotesTx">
        <pc:chgData name="Phoebe Gill" userId="3cc89111-f7b4-45f5-86b3-bab53bd23f99" providerId="ADAL" clId="{F28A8C4B-FD15-47E8-B7E0-F11849F2C455}" dt="2025-08-19T23:48:05.983" v="15" actId="20577"/>
        <pc:sldMkLst>
          <pc:docMk/>
          <pc:sldMk cId="1601130892" sldId="338"/>
        </pc:sldMkLst>
      </pc:sldChg>
      <pc:sldChg chg="modNotesTx">
        <pc:chgData name="Phoebe Gill" userId="3cc89111-f7b4-45f5-86b3-bab53bd23f99" providerId="ADAL" clId="{F28A8C4B-FD15-47E8-B7E0-F11849F2C455}" dt="2025-08-19T23:48:19.113" v="24" actId="20577"/>
        <pc:sldMkLst>
          <pc:docMk/>
          <pc:sldMk cId="2001608213" sldId="340"/>
        </pc:sldMkLst>
      </pc:sldChg>
      <pc:sldChg chg="modNotesTx">
        <pc:chgData name="Phoebe Gill" userId="3cc89111-f7b4-45f5-86b3-bab53bd23f99" providerId="ADAL" clId="{F28A8C4B-FD15-47E8-B7E0-F11849F2C455}" dt="2025-08-19T23:47:48.981" v="4" actId="20577"/>
        <pc:sldMkLst>
          <pc:docMk/>
          <pc:sldMk cId="1818826092" sldId="341"/>
        </pc:sldMkLst>
      </pc:sldChg>
      <pc:sldChg chg="modNotesTx">
        <pc:chgData name="Phoebe Gill" userId="3cc89111-f7b4-45f5-86b3-bab53bd23f99" providerId="ADAL" clId="{F28A8C4B-FD15-47E8-B7E0-F11849F2C455}" dt="2025-08-19T23:47:50.204" v="5" actId="20577"/>
        <pc:sldMkLst>
          <pc:docMk/>
          <pc:sldMk cId="2624435098" sldId="342"/>
        </pc:sldMkLst>
      </pc:sldChg>
      <pc:sldChg chg="modNotesTx">
        <pc:chgData name="Phoebe Gill" userId="3cc89111-f7b4-45f5-86b3-bab53bd23f99" providerId="ADAL" clId="{F28A8C4B-FD15-47E8-B7E0-F11849F2C455}" dt="2025-08-19T23:48:32.144" v="31" actId="20577"/>
        <pc:sldMkLst>
          <pc:docMk/>
          <pc:sldMk cId="2406595567" sldId="343"/>
        </pc:sldMkLst>
      </pc:sldChg>
      <pc:sldChg chg="modNotesTx">
        <pc:chgData name="Phoebe Gill" userId="3cc89111-f7b4-45f5-86b3-bab53bd23f99" providerId="ADAL" clId="{F28A8C4B-FD15-47E8-B7E0-F11849F2C455}" dt="2025-08-19T23:48:34.997" v="34" actId="20577"/>
        <pc:sldMkLst>
          <pc:docMk/>
          <pc:sldMk cId="1024575335" sldId="344"/>
        </pc:sldMkLst>
      </pc:sldChg>
    </pc:docChg>
  </pc:docChgLst>
  <pc:docChgLst>
    <pc:chgData name="Phoebe Gill" userId="3cc89111-f7b4-45f5-86b3-bab53bd23f99" providerId="ADAL" clId="{B538F29A-458A-4A26-90C2-599063C9C2E9}"/>
    <pc:docChg chg="undo custSel addSld delSld modSld sldOrd modMainMaster modNotesMaster modHandout">
      <pc:chgData name="Phoebe Gill" userId="3cc89111-f7b4-45f5-86b3-bab53bd23f99" providerId="ADAL" clId="{B538F29A-458A-4A26-90C2-599063C9C2E9}" dt="2025-08-15T02:05:46.722" v="39403" actId="207"/>
      <pc:docMkLst>
        <pc:docMk/>
      </pc:docMkLst>
      <pc:sldChg chg="addSp delSp modSp mod">
        <pc:chgData name="Phoebe Gill" userId="3cc89111-f7b4-45f5-86b3-bab53bd23f99" providerId="ADAL" clId="{B538F29A-458A-4A26-90C2-599063C9C2E9}" dt="2025-08-07T06:07:14.482" v="32420" actId="478"/>
        <pc:sldMkLst>
          <pc:docMk/>
          <pc:sldMk cId="440279919" sldId="274"/>
        </pc:sldMkLst>
      </pc:sldChg>
      <pc:sldChg chg="addSp delSp modSp mod ord modNotesTx">
        <pc:chgData name="Phoebe Gill" userId="3cc89111-f7b4-45f5-86b3-bab53bd23f99" providerId="ADAL" clId="{B538F29A-458A-4A26-90C2-599063C9C2E9}" dt="2025-08-07T06:00:17.004" v="31589" actId="20577"/>
        <pc:sldMkLst>
          <pc:docMk/>
          <pc:sldMk cId="3985682870" sldId="280"/>
        </pc:sldMkLst>
        <pc:spChg chg="mod">
          <ac:chgData name="Phoebe Gill" userId="3cc89111-f7b4-45f5-86b3-bab53bd23f99" providerId="ADAL" clId="{B538F29A-458A-4A26-90C2-599063C9C2E9}" dt="2025-08-07T05:48:48.199" v="30708" actId="20577"/>
          <ac:spMkLst>
            <pc:docMk/>
            <pc:sldMk cId="3985682870" sldId="280"/>
            <ac:spMk id="2" creationId="{A502DE45-0DF3-B46B-482A-862C0E5AA8EF}"/>
          </ac:spMkLst>
        </pc:spChg>
        <pc:spChg chg="add mod">
          <ac:chgData name="Phoebe Gill" userId="3cc89111-f7b4-45f5-86b3-bab53bd23f99" providerId="ADAL" clId="{B538F29A-458A-4A26-90C2-599063C9C2E9}" dt="2025-08-07T05:33:01.541" v="30088" actId="1038"/>
          <ac:spMkLst>
            <pc:docMk/>
            <pc:sldMk cId="3985682870" sldId="280"/>
            <ac:spMk id="3" creationId="{C5FA4EA0-81A1-BEAA-1919-B7731F41C19C}"/>
          </ac:spMkLst>
        </pc:spChg>
        <pc:spChg chg="add mod">
          <ac:chgData name="Phoebe Gill" userId="3cc89111-f7b4-45f5-86b3-bab53bd23f99" providerId="ADAL" clId="{B538F29A-458A-4A26-90C2-599063C9C2E9}" dt="2025-08-07T05:33:01.541" v="30088" actId="1038"/>
          <ac:spMkLst>
            <pc:docMk/>
            <pc:sldMk cId="3985682870" sldId="280"/>
            <ac:spMk id="4" creationId="{D3ADC871-E6F2-1100-4E49-0ABD2B06F6D7}"/>
          </ac:spMkLst>
        </pc:spChg>
        <pc:spChg chg="add mod">
          <ac:chgData name="Phoebe Gill" userId="3cc89111-f7b4-45f5-86b3-bab53bd23f99" providerId="ADAL" clId="{B538F29A-458A-4A26-90C2-599063C9C2E9}" dt="2025-08-07T05:33:21.747" v="30109" actId="20577"/>
          <ac:spMkLst>
            <pc:docMk/>
            <pc:sldMk cId="3985682870" sldId="280"/>
            <ac:spMk id="5" creationId="{B39DD939-234D-5989-84E5-32D093E891C6}"/>
          </ac:spMkLst>
        </pc:spChg>
        <pc:spChg chg="add mod">
          <ac:chgData name="Phoebe Gill" userId="3cc89111-f7b4-45f5-86b3-bab53bd23f99" providerId="ADAL" clId="{B538F29A-458A-4A26-90C2-599063C9C2E9}" dt="2025-08-07T05:33:01.541" v="30088" actId="1038"/>
          <ac:spMkLst>
            <pc:docMk/>
            <pc:sldMk cId="3985682870" sldId="280"/>
            <ac:spMk id="6" creationId="{A5818499-9559-0850-307D-EEF7E4439CEA}"/>
          </ac:spMkLst>
        </pc:spChg>
        <pc:spChg chg="mod">
          <ac:chgData name="Phoebe Gill" userId="3cc89111-f7b4-45f5-86b3-bab53bd23f99" providerId="ADAL" clId="{B538F29A-458A-4A26-90C2-599063C9C2E9}" dt="2025-08-07T06:00:17.004" v="31589" actId="20577"/>
          <ac:spMkLst>
            <pc:docMk/>
            <pc:sldMk cId="3985682870" sldId="280"/>
            <ac:spMk id="9" creationId="{A4F13FF7-0F8C-7E60-E259-BE3BBFCC3A54}"/>
          </ac:spMkLst>
        </pc:spChg>
        <pc:spChg chg="mod">
          <ac:chgData name="Phoebe Gill" userId="3cc89111-f7b4-45f5-86b3-bab53bd23f99" providerId="ADAL" clId="{B538F29A-458A-4A26-90C2-599063C9C2E9}" dt="2025-08-07T05:33:01.541" v="30088" actId="1038"/>
          <ac:spMkLst>
            <pc:docMk/>
            <pc:sldMk cId="3985682870" sldId="280"/>
            <ac:spMk id="13" creationId="{B5428AD6-4BBB-5C04-49C6-D25CCECA5FFF}"/>
          </ac:spMkLst>
        </pc:spChg>
        <pc:spChg chg="mod">
          <ac:chgData name="Phoebe Gill" userId="3cc89111-f7b4-45f5-86b3-bab53bd23f99" providerId="ADAL" clId="{B538F29A-458A-4A26-90C2-599063C9C2E9}" dt="2025-08-07T05:33:01.541" v="30088" actId="1038"/>
          <ac:spMkLst>
            <pc:docMk/>
            <pc:sldMk cId="3985682870" sldId="280"/>
            <ac:spMk id="15" creationId="{03BD7DC1-3540-D738-AF32-BD2124DF6982}"/>
          </ac:spMkLst>
        </pc:spChg>
        <pc:spChg chg="mod">
          <ac:chgData name="Phoebe Gill" userId="3cc89111-f7b4-45f5-86b3-bab53bd23f99" providerId="ADAL" clId="{B538F29A-458A-4A26-90C2-599063C9C2E9}" dt="2025-08-07T05:33:01.541" v="30088" actId="1038"/>
          <ac:spMkLst>
            <pc:docMk/>
            <pc:sldMk cId="3985682870" sldId="280"/>
            <ac:spMk id="17" creationId="{CB5A2CFB-B228-3E26-5985-F3EDA956A7B3}"/>
          </ac:spMkLst>
        </pc:spChg>
        <pc:spChg chg="mod">
          <ac:chgData name="Phoebe Gill" userId="3cc89111-f7b4-45f5-86b3-bab53bd23f99" providerId="ADAL" clId="{B538F29A-458A-4A26-90C2-599063C9C2E9}" dt="2025-08-06T03:02:55.022" v="7288" actId="1076"/>
          <ac:spMkLst>
            <pc:docMk/>
            <pc:sldMk cId="3985682870" sldId="280"/>
            <ac:spMk id="19" creationId="{95C3E4C8-511E-9BED-851F-90AF24577B91}"/>
          </ac:spMkLst>
        </pc:spChg>
        <pc:picChg chg="add mod">
          <ac:chgData name="Phoebe Gill" userId="3cc89111-f7b4-45f5-86b3-bab53bd23f99" providerId="ADAL" clId="{B538F29A-458A-4A26-90C2-599063C9C2E9}" dt="2025-08-07T04:29:19.832" v="28628"/>
          <ac:picMkLst>
            <pc:docMk/>
            <pc:sldMk cId="3985682870" sldId="280"/>
            <ac:picMk id="10" creationId="{6ED4A766-D9AD-2671-9EBE-DBDA11625974}"/>
          </ac:picMkLst>
        </pc:picChg>
        <pc:picChg chg="mod">
          <ac:chgData name="Phoebe Gill" userId="3cc89111-f7b4-45f5-86b3-bab53bd23f99" providerId="ADAL" clId="{B538F29A-458A-4A26-90C2-599063C9C2E9}" dt="2025-08-06T03:55:17.614" v="8571" actId="1038"/>
          <ac:picMkLst>
            <pc:docMk/>
            <pc:sldMk cId="3985682870" sldId="280"/>
            <ac:picMk id="20" creationId="{32FC0AAC-D5E0-8F7A-C66A-0C6434318AFB}"/>
          </ac:picMkLst>
        </pc:picChg>
        <pc:picChg chg="mod">
          <ac:chgData name="Phoebe Gill" userId="3cc89111-f7b4-45f5-86b3-bab53bd23f99" providerId="ADAL" clId="{B538F29A-458A-4A26-90C2-599063C9C2E9}" dt="2025-08-06T03:55:17.614" v="8571" actId="1038"/>
          <ac:picMkLst>
            <pc:docMk/>
            <pc:sldMk cId="3985682870" sldId="280"/>
            <ac:picMk id="21" creationId="{01697600-8970-4C2C-2E17-55C317717149}"/>
          </ac:picMkLst>
        </pc:picChg>
        <pc:picChg chg="mod">
          <ac:chgData name="Phoebe Gill" userId="3cc89111-f7b4-45f5-86b3-bab53bd23f99" providerId="ADAL" clId="{B538F29A-458A-4A26-90C2-599063C9C2E9}" dt="2025-08-07T05:33:01.541" v="30088" actId="1038"/>
          <ac:picMkLst>
            <pc:docMk/>
            <pc:sldMk cId="3985682870" sldId="280"/>
            <ac:picMk id="22" creationId="{EB050E28-F879-171A-376E-B0C98509C432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3T21:33:56.988" v="38683" actId="20577"/>
        <pc:sldMkLst>
          <pc:docMk/>
          <pc:sldMk cId="2318254640" sldId="302"/>
        </pc:sldMkLst>
        <pc:spChg chg="mod">
          <ac:chgData name="Phoebe Gill" userId="3cc89111-f7b4-45f5-86b3-bab53bd23f99" providerId="ADAL" clId="{B538F29A-458A-4A26-90C2-599063C9C2E9}" dt="2025-08-06T06:27:13.023" v="20384" actId="20577"/>
          <ac:spMkLst>
            <pc:docMk/>
            <pc:sldMk cId="2318254640" sldId="302"/>
            <ac:spMk id="5" creationId="{B837A434-C4F6-C934-41C3-63BA1A67BA39}"/>
          </ac:spMkLst>
        </pc:spChg>
        <pc:spChg chg="add mod">
          <ac:chgData name="Phoebe Gill" userId="3cc89111-f7b4-45f5-86b3-bab53bd23f99" providerId="ADAL" clId="{B538F29A-458A-4A26-90C2-599063C9C2E9}" dt="2025-08-13T02:35:48.355" v="36348" actId="14100"/>
          <ac:spMkLst>
            <pc:docMk/>
            <pc:sldMk cId="2318254640" sldId="302"/>
            <ac:spMk id="7" creationId="{D0F4BD9F-AD45-C594-7485-98BEAD59EF6F}"/>
          </ac:spMkLst>
        </pc:spChg>
      </pc:sldChg>
      <pc:sldChg chg="addSp modSp del mod ord modNotesTx">
        <pc:chgData name="Phoebe Gill" userId="3cc89111-f7b4-45f5-86b3-bab53bd23f99" providerId="ADAL" clId="{B538F29A-458A-4A26-90C2-599063C9C2E9}" dt="2025-08-07T01:51:56.073" v="25433" actId="47"/>
        <pc:sldMkLst>
          <pc:docMk/>
          <pc:sldMk cId="1347290229" sldId="303"/>
        </pc:sldMkLst>
      </pc:sldChg>
      <pc:sldChg chg="modSp del mod modNotesTx">
        <pc:chgData name="Phoebe Gill" userId="3cc89111-f7b4-45f5-86b3-bab53bd23f99" providerId="ADAL" clId="{B538F29A-458A-4A26-90C2-599063C9C2E9}" dt="2025-08-06T03:57:27.608" v="8588" actId="47"/>
        <pc:sldMkLst>
          <pc:docMk/>
          <pc:sldMk cId="2589506613" sldId="304"/>
        </pc:sldMkLst>
      </pc:sldChg>
      <pc:sldChg chg="addSp delSp modSp mod ord modNotesTx">
        <pc:chgData name="Phoebe Gill" userId="3cc89111-f7b4-45f5-86b3-bab53bd23f99" providerId="ADAL" clId="{B538F29A-458A-4A26-90C2-599063C9C2E9}" dt="2025-08-13T21:34:56.228" v="38801" actId="20577"/>
        <pc:sldMkLst>
          <pc:docMk/>
          <pc:sldMk cId="1182105631" sldId="305"/>
        </pc:sldMkLst>
        <pc:picChg chg="add mod">
          <ac:chgData name="Phoebe Gill" userId="3cc89111-f7b4-45f5-86b3-bab53bd23f99" providerId="ADAL" clId="{B538F29A-458A-4A26-90C2-599063C9C2E9}" dt="2025-08-07T04:29:33.079" v="28636"/>
          <ac:picMkLst>
            <pc:docMk/>
            <pc:sldMk cId="1182105631" sldId="305"/>
            <ac:picMk id="6" creationId="{182ADF8C-1805-EB56-F641-59F90527D864}"/>
          </ac:picMkLst>
        </pc:picChg>
      </pc:sldChg>
      <pc:sldChg chg="addSp delSp modSp mod ord modNotesTx">
        <pc:chgData name="Phoebe Gill" userId="3cc89111-f7b4-45f5-86b3-bab53bd23f99" providerId="ADAL" clId="{B538F29A-458A-4A26-90C2-599063C9C2E9}" dt="2025-08-07T22:46:38.253" v="33889" actId="1076"/>
        <pc:sldMkLst>
          <pc:docMk/>
          <pc:sldMk cId="76847681" sldId="306"/>
        </pc:sldMkLst>
        <pc:spChg chg="add mod">
          <ac:chgData name="Phoebe Gill" userId="3cc89111-f7b4-45f5-86b3-bab53bd23f99" providerId="ADAL" clId="{B538F29A-458A-4A26-90C2-599063C9C2E9}" dt="2025-08-06T04:54:26.900" v="8912" actId="1036"/>
          <ac:spMkLst>
            <pc:docMk/>
            <pc:sldMk cId="76847681" sldId="306"/>
            <ac:spMk id="3" creationId="{B5A2660F-4C57-B7E1-02E9-069BA476F4D8}"/>
          </ac:spMkLst>
        </pc:spChg>
        <pc:spChg chg="mod topLvl">
          <ac:chgData name="Phoebe Gill" userId="3cc89111-f7b4-45f5-86b3-bab53bd23f99" providerId="ADAL" clId="{B538F29A-458A-4A26-90C2-599063C9C2E9}" dt="2025-08-06T04:54:26.900" v="8912" actId="1036"/>
          <ac:spMkLst>
            <pc:docMk/>
            <pc:sldMk cId="76847681" sldId="306"/>
            <ac:spMk id="13" creationId="{49BEE585-D51E-A1CB-B9DC-2B09E8FD25DD}"/>
          </ac:spMkLst>
        </pc:spChg>
        <pc:spChg chg="mod topLvl">
          <ac:chgData name="Phoebe Gill" userId="3cc89111-f7b4-45f5-86b3-bab53bd23f99" providerId="ADAL" clId="{B538F29A-458A-4A26-90C2-599063C9C2E9}" dt="2025-08-06T04:54:26.900" v="8912" actId="1036"/>
          <ac:spMkLst>
            <pc:docMk/>
            <pc:sldMk cId="76847681" sldId="306"/>
            <ac:spMk id="14" creationId="{BD8E5111-B929-0A56-80CD-4613B02AE10B}"/>
          </ac:spMkLst>
        </pc:spChg>
        <pc:spChg chg="mod topLvl">
          <ac:chgData name="Phoebe Gill" userId="3cc89111-f7b4-45f5-86b3-bab53bd23f99" providerId="ADAL" clId="{B538F29A-458A-4A26-90C2-599063C9C2E9}" dt="2025-08-06T04:54:26.900" v="8912" actId="1036"/>
          <ac:spMkLst>
            <pc:docMk/>
            <pc:sldMk cId="76847681" sldId="306"/>
            <ac:spMk id="15" creationId="{3EA1ABBC-098B-EAB9-B51E-0577C3FCF1B2}"/>
          </ac:spMkLst>
        </pc:spChg>
        <pc:spChg chg="mod">
          <ac:chgData name="Phoebe Gill" userId="3cc89111-f7b4-45f5-86b3-bab53bd23f99" providerId="ADAL" clId="{B538F29A-458A-4A26-90C2-599063C9C2E9}" dt="2025-08-07T22:46:30.028" v="33888" actId="1076"/>
          <ac:spMkLst>
            <pc:docMk/>
            <pc:sldMk cId="76847681" sldId="306"/>
            <ac:spMk id="17" creationId="{273C7C5F-97D5-A32D-57EE-69B40AB5F3BC}"/>
          </ac:spMkLst>
        </pc:spChg>
        <pc:spChg chg="mod">
          <ac:chgData name="Phoebe Gill" userId="3cc89111-f7b4-45f5-86b3-bab53bd23f99" providerId="ADAL" clId="{B538F29A-458A-4A26-90C2-599063C9C2E9}" dt="2025-08-07T22:46:38.253" v="33889" actId="1076"/>
          <ac:spMkLst>
            <pc:docMk/>
            <pc:sldMk cId="76847681" sldId="306"/>
            <ac:spMk id="19" creationId="{BB97BB28-7082-24FB-6024-2F37D5B55536}"/>
          </ac:spMkLst>
        </pc:spChg>
        <pc:spChg chg="mod">
          <ac:chgData name="Phoebe Gill" userId="3cc89111-f7b4-45f5-86b3-bab53bd23f99" providerId="ADAL" clId="{B538F29A-458A-4A26-90C2-599063C9C2E9}" dt="2025-08-06T01:42:26.239" v="4540" actId="1036"/>
          <ac:spMkLst>
            <pc:docMk/>
            <pc:sldMk cId="76847681" sldId="306"/>
            <ac:spMk id="21" creationId="{83DF927E-FBE7-7FE0-E8C4-E607B8DF5596}"/>
          </ac:spMkLst>
        </pc:spChg>
        <pc:spChg chg="mod">
          <ac:chgData name="Phoebe Gill" userId="3cc89111-f7b4-45f5-86b3-bab53bd23f99" providerId="ADAL" clId="{B538F29A-458A-4A26-90C2-599063C9C2E9}" dt="2025-08-06T01:42:26.239" v="4540" actId="1036"/>
          <ac:spMkLst>
            <pc:docMk/>
            <pc:sldMk cId="76847681" sldId="306"/>
            <ac:spMk id="23" creationId="{221E8856-A4DF-47A8-CED2-415C4EED5ED4}"/>
          </ac:spMkLst>
        </pc:spChg>
        <pc:grpChg chg="mod">
          <ac:chgData name="Phoebe Gill" userId="3cc89111-f7b4-45f5-86b3-bab53bd23f99" providerId="ADAL" clId="{B538F29A-458A-4A26-90C2-599063C9C2E9}" dt="2025-08-06T04:54:26.900" v="8912" actId="1036"/>
          <ac:grpSpMkLst>
            <pc:docMk/>
            <pc:sldMk cId="76847681" sldId="306"/>
            <ac:grpSpMk id="9" creationId="{EE34A820-3774-4967-60F8-8121FD2A46E5}"/>
          </ac:grpSpMkLst>
        </pc:grpChg>
        <pc:grpChg chg="mod">
          <ac:chgData name="Phoebe Gill" userId="3cc89111-f7b4-45f5-86b3-bab53bd23f99" providerId="ADAL" clId="{B538F29A-458A-4A26-90C2-599063C9C2E9}" dt="2025-08-06T04:54:26.900" v="8912" actId="1036"/>
          <ac:grpSpMkLst>
            <pc:docMk/>
            <pc:sldMk cId="76847681" sldId="306"/>
            <ac:grpSpMk id="24" creationId="{138308EB-F8CF-2F3A-D162-252583378AFD}"/>
          </ac:grpSpMkLst>
        </pc:grpChg>
        <pc:grpChg chg="mod">
          <ac:chgData name="Phoebe Gill" userId="3cc89111-f7b4-45f5-86b3-bab53bd23f99" providerId="ADAL" clId="{B538F29A-458A-4A26-90C2-599063C9C2E9}" dt="2025-08-07T22:46:30.028" v="33888" actId="1076"/>
          <ac:grpSpMkLst>
            <pc:docMk/>
            <pc:sldMk cId="76847681" sldId="306"/>
            <ac:grpSpMk id="27" creationId="{D078306A-0414-F6E7-3CAF-7CE411DC49D1}"/>
          </ac:grpSpMkLst>
        </pc:grpChg>
        <pc:grpChg chg="mod">
          <ac:chgData name="Phoebe Gill" userId="3cc89111-f7b4-45f5-86b3-bab53bd23f99" providerId="ADAL" clId="{B538F29A-458A-4A26-90C2-599063C9C2E9}" dt="2025-08-07T22:46:38.253" v="33889" actId="1076"/>
          <ac:grpSpMkLst>
            <pc:docMk/>
            <pc:sldMk cId="76847681" sldId="306"/>
            <ac:grpSpMk id="28" creationId="{324A98FD-475F-4E0D-D238-F67C0492D6B2}"/>
          </ac:grpSpMkLst>
        </pc:grpChg>
        <pc:picChg chg="mod">
          <ac:chgData name="Phoebe Gill" userId="3cc89111-f7b4-45f5-86b3-bab53bd23f99" providerId="ADAL" clId="{B538F29A-458A-4A26-90C2-599063C9C2E9}" dt="2025-08-06T01:38:22.244" v="4531" actId="1036"/>
          <ac:picMkLst>
            <pc:docMk/>
            <pc:sldMk cId="76847681" sldId="306"/>
            <ac:picMk id="2" creationId="{6DC3B137-3CED-DD24-6EE8-F28C135DD7A5}"/>
          </ac:picMkLst>
        </pc:picChg>
        <pc:picChg chg="add mod">
          <ac:chgData name="Phoebe Gill" userId="3cc89111-f7b4-45f5-86b3-bab53bd23f99" providerId="ADAL" clId="{B538F29A-458A-4A26-90C2-599063C9C2E9}" dt="2025-08-07T04:29:35.719" v="28638"/>
          <ac:picMkLst>
            <pc:docMk/>
            <pc:sldMk cId="76847681" sldId="306"/>
            <ac:picMk id="6" creationId="{025C1F02-D4A3-4C65-7C46-3DC6DB3293DB}"/>
          </ac:picMkLst>
        </pc:picChg>
        <pc:picChg chg="mod topLvl">
          <ac:chgData name="Phoebe Gill" userId="3cc89111-f7b4-45f5-86b3-bab53bd23f99" providerId="ADAL" clId="{B538F29A-458A-4A26-90C2-599063C9C2E9}" dt="2025-08-06T04:54:26.900" v="8912" actId="1036"/>
          <ac:picMkLst>
            <pc:docMk/>
            <pc:sldMk cId="76847681" sldId="306"/>
            <ac:picMk id="10" creationId="{F40B4410-0BA4-D513-24C2-26506B0F37DB}"/>
          </ac:picMkLst>
        </pc:picChg>
        <pc:picChg chg="mod topLvl">
          <ac:chgData name="Phoebe Gill" userId="3cc89111-f7b4-45f5-86b3-bab53bd23f99" providerId="ADAL" clId="{B538F29A-458A-4A26-90C2-599063C9C2E9}" dt="2025-08-06T04:54:26.900" v="8912" actId="1036"/>
          <ac:picMkLst>
            <pc:docMk/>
            <pc:sldMk cId="76847681" sldId="306"/>
            <ac:picMk id="11" creationId="{EFB7B5D2-EAA9-C5C8-44F7-5F74A586D3A0}"/>
          </ac:picMkLst>
        </pc:picChg>
        <pc:picChg chg="mod topLvl">
          <ac:chgData name="Phoebe Gill" userId="3cc89111-f7b4-45f5-86b3-bab53bd23f99" providerId="ADAL" clId="{B538F29A-458A-4A26-90C2-599063C9C2E9}" dt="2025-08-06T04:54:26.900" v="8912" actId="1036"/>
          <ac:picMkLst>
            <pc:docMk/>
            <pc:sldMk cId="76847681" sldId="306"/>
            <ac:picMk id="12" creationId="{ACB27B21-2EF9-0DF6-41D4-CB1971EA2D1E}"/>
          </ac:picMkLst>
        </pc:picChg>
        <pc:picChg chg="mod">
          <ac:chgData name="Phoebe Gill" userId="3cc89111-f7b4-45f5-86b3-bab53bd23f99" providerId="ADAL" clId="{B538F29A-458A-4A26-90C2-599063C9C2E9}" dt="2025-08-07T22:46:30.028" v="33888" actId="1076"/>
          <ac:picMkLst>
            <pc:docMk/>
            <pc:sldMk cId="76847681" sldId="306"/>
            <ac:picMk id="16" creationId="{4AB9331B-DD49-0A4A-EEC6-877AA5D7E185}"/>
          </ac:picMkLst>
        </pc:picChg>
        <pc:picChg chg="mod">
          <ac:chgData name="Phoebe Gill" userId="3cc89111-f7b4-45f5-86b3-bab53bd23f99" providerId="ADAL" clId="{B538F29A-458A-4A26-90C2-599063C9C2E9}" dt="2025-08-07T22:46:38.253" v="33889" actId="1076"/>
          <ac:picMkLst>
            <pc:docMk/>
            <pc:sldMk cId="76847681" sldId="306"/>
            <ac:picMk id="18" creationId="{ACE81E1F-8F5F-9010-EE03-CE0BD0DA47B3}"/>
          </ac:picMkLst>
        </pc:picChg>
        <pc:picChg chg="mod">
          <ac:chgData name="Phoebe Gill" userId="3cc89111-f7b4-45f5-86b3-bab53bd23f99" providerId="ADAL" clId="{B538F29A-458A-4A26-90C2-599063C9C2E9}" dt="2025-08-06T01:38:22.244" v="4531" actId="1036"/>
          <ac:picMkLst>
            <pc:docMk/>
            <pc:sldMk cId="76847681" sldId="306"/>
            <ac:picMk id="22" creationId="{ABEE7DC5-A847-923B-A56E-B6042C1C8828}"/>
          </ac:picMkLst>
        </pc:picChg>
        <pc:picChg chg="add mod">
          <ac:chgData name="Phoebe Gill" userId="3cc89111-f7b4-45f5-86b3-bab53bd23f99" providerId="ADAL" clId="{B538F29A-458A-4A26-90C2-599063C9C2E9}" dt="2025-08-06T04:54:26.900" v="8912" actId="1036"/>
          <ac:picMkLst>
            <pc:docMk/>
            <pc:sldMk cId="76847681" sldId="306"/>
            <ac:picMk id="1026" creationId="{E5CBE5AE-214C-9CE3-39E3-DF6BD988BDDB}"/>
          </ac:picMkLst>
        </pc:picChg>
      </pc:sldChg>
      <pc:sldChg chg="addSp modSp del mod modNotesTx">
        <pc:chgData name="Phoebe Gill" userId="3cc89111-f7b4-45f5-86b3-bab53bd23f99" providerId="ADAL" clId="{B538F29A-458A-4A26-90C2-599063C9C2E9}" dt="2025-08-06T05:34:19.631" v="12336" actId="47"/>
        <pc:sldMkLst>
          <pc:docMk/>
          <pc:sldMk cId="1336426350" sldId="307"/>
        </pc:sldMkLst>
      </pc:sldChg>
      <pc:sldChg chg="addSp delSp modSp add del mod ord modNotesTx">
        <pc:chgData name="Phoebe Gill" userId="3cc89111-f7b4-45f5-86b3-bab53bd23f99" providerId="ADAL" clId="{B538F29A-458A-4A26-90C2-599063C9C2E9}" dt="2025-08-13T04:18:53.451" v="37833" actId="20577"/>
        <pc:sldMkLst>
          <pc:docMk/>
          <pc:sldMk cId="513786005" sldId="308"/>
        </pc:sldMkLst>
        <pc:spChg chg="add mod">
          <ac:chgData name="Phoebe Gill" userId="3cc89111-f7b4-45f5-86b3-bab53bd23f99" providerId="ADAL" clId="{B538F29A-458A-4A26-90C2-599063C9C2E9}" dt="2025-08-13T04:18:53.451" v="37833" actId="20577"/>
          <ac:spMkLst>
            <pc:docMk/>
            <pc:sldMk cId="513786005" sldId="308"/>
            <ac:spMk id="3" creationId="{9CAD3B18-AE7D-2F2A-29B1-77C59841A65F}"/>
          </ac:spMkLst>
        </pc:spChg>
        <pc:spChg chg="mod">
          <ac:chgData name="Phoebe Gill" userId="3cc89111-f7b4-45f5-86b3-bab53bd23f99" providerId="ADAL" clId="{B538F29A-458A-4A26-90C2-599063C9C2E9}" dt="2025-08-07T04:38:58.640" v="29403" actId="20577"/>
          <ac:spMkLst>
            <pc:docMk/>
            <pc:sldMk cId="513786005" sldId="308"/>
            <ac:spMk id="4" creationId="{57F5ECDB-FCB5-5FF6-C5B6-D9883BBA2343}"/>
          </ac:spMkLst>
        </pc:spChg>
        <pc:spChg chg="add mod">
          <ac:chgData name="Phoebe Gill" userId="3cc89111-f7b4-45f5-86b3-bab53bd23f99" providerId="ADAL" clId="{B538F29A-458A-4A26-90C2-599063C9C2E9}" dt="2025-08-13T04:18:49.739" v="37828" actId="14100"/>
          <ac:spMkLst>
            <pc:docMk/>
            <pc:sldMk cId="513786005" sldId="308"/>
            <ac:spMk id="5" creationId="{1520FDA7-391B-BB35-C7AE-BB9248C89899}"/>
          </ac:spMkLst>
        </pc:spChg>
        <pc:spChg chg="add mod">
          <ac:chgData name="Phoebe Gill" userId="3cc89111-f7b4-45f5-86b3-bab53bd23f99" providerId="ADAL" clId="{B538F29A-458A-4A26-90C2-599063C9C2E9}" dt="2025-08-07T04:35:19.111" v="28894" actId="1076"/>
          <ac:spMkLst>
            <pc:docMk/>
            <pc:sldMk cId="513786005" sldId="308"/>
            <ac:spMk id="11" creationId="{5D3B058C-5B67-30F0-2F9C-8C9B500EB264}"/>
          </ac:spMkLst>
        </pc:spChg>
        <pc:picChg chg="add mod">
          <ac:chgData name="Phoebe Gill" userId="3cc89111-f7b4-45f5-86b3-bab53bd23f99" providerId="ADAL" clId="{B538F29A-458A-4A26-90C2-599063C9C2E9}" dt="2025-08-07T04:29:22.123" v="28630"/>
          <ac:picMkLst>
            <pc:docMk/>
            <pc:sldMk cId="513786005" sldId="308"/>
            <ac:picMk id="9" creationId="{915F9B71-DE84-9393-A03F-E431B0E6352F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07T04:30:04.971" v="28651"/>
        <pc:sldMkLst>
          <pc:docMk/>
          <pc:sldMk cId="2645119357" sldId="309"/>
        </pc:sldMkLst>
      </pc:sldChg>
      <pc:sldChg chg="addSp delSp modSp mod modNotesTx">
        <pc:chgData name="Phoebe Gill" userId="3cc89111-f7b4-45f5-86b3-bab53bd23f99" providerId="ADAL" clId="{B538F29A-458A-4A26-90C2-599063C9C2E9}" dt="2025-08-07T04:30:07.548" v="28653"/>
        <pc:sldMkLst>
          <pc:docMk/>
          <pc:sldMk cId="3438360764" sldId="310"/>
        </pc:sldMkLst>
      </pc:sldChg>
      <pc:sldChg chg="addSp delSp modSp mod modNotesTx">
        <pc:chgData name="Phoebe Gill" userId="3cc89111-f7b4-45f5-86b3-bab53bd23f99" providerId="ADAL" clId="{B538F29A-458A-4A26-90C2-599063C9C2E9}" dt="2025-08-12T20:56:00.094" v="35120" actId="20577"/>
        <pc:sldMkLst>
          <pc:docMk/>
          <pc:sldMk cId="1468838419" sldId="311"/>
        </pc:sldMkLst>
        <pc:spChg chg="mod">
          <ac:chgData name="Phoebe Gill" userId="3cc89111-f7b4-45f5-86b3-bab53bd23f99" providerId="ADAL" clId="{B538F29A-458A-4A26-90C2-599063C9C2E9}" dt="2025-08-06T01:43:39.454" v="4645" actId="20577"/>
          <ac:spMkLst>
            <pc:docMk/>
            <pc:sldMk cId="1468838419" sldId="311"/>
            <ac:spMk id="5" creationId="{36734CE9-09FF-B88E-D8F1-F764996A644D}"/>
          </ac:spMkLst>
        </pc:spChg>
        <pc:picChg chg="add mod">
          <ac:chgData name="Phoebe Gill" userId="3cc89111-f7b4-45f5-86b3-bab53bd23f99" providerId="ADAL" clId="{B538F29A-458A-4A26-90C2-599063C9C2E9}" dt="2025-08-07T04:30:09.902" v="28655"/>
          <ac:picMkLst>
            <pc:docMk/>
            <pc:sldMk cId="1468838419" sldId="311"/>
            <ac:picMk id="4" creationId="{2962C14F-237F-E976-E897-01ABBDC8188B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2T20:56:07.363" v="35143" actId="20577"/>
        <pc:sldMkLst>
          <pc:docMk/>
          <pc:sldMk cId="1000602262" sldId="312"/>
        </pc:sldMkLst>
        <pc:spChg chg="mod">
          <ac:chgData name="Phoebe Gill" userId="3cc89111-f7b4-45f5-86b3-bab53bd23f99" providerId="ADAL" clId="{B538F29A-458A-4A26-90C2-599063C9C2E9}" dt="2025-08-06T02:02:42.233" v="5904" actId="1038"/>
          <ac:spMkLst>
            <pc:docMk/>
            <pc:sldMk cId="1000602262" sldId="312"/>
            <ac:spMk id="3" creationId="{A4749C69-65C1-0FD7-ED84-454437D32FE5}"/>
          </ac:spMkLst>
        </pc:spChg>
        <pc:spChg chg="mod">
          <ac:chgData name="Phoebe Gill" userId="3cc89111-f7b4-45f5-86b3-bab53bd23f99" providerId="ADAL" clId="{B538F29A-458A-4A26-90C2-599063C9C2E9}" dt="2025-08-06T02:03:08.388" v="5924" actId="20577"/>
          <ac:spMkLst>
            <pc:docMk/>
            <pc:sldMk cId="1000602262" sldId="312"/>
            <ac:spMk id="4" creationId="{29E3385B-1AB2-9303-2C4B-F705CA593D62}"/>
          </ac:spMkLst>
        </pc:spChg>
        <pc:picChg chg="add mod">
          <ac:chgData name="Phoebe Gill" userId="3cc89111-f7b4-45f5-86b3-bab53bd23f99" providerId="ADAL" clId="{B538F29A-458A-4A26-90C2-599063C9C2E9}" dt="2025-08-06T02:01:55.627" v="5826" actId="207"/>
          <ac:picMkLst>
            <pc:docMk/>
            <pc:sldMk cId="1000602262" sldId="312"/>
            <ac:picMk id="6" creationId="{30E3B38D-5A40-CEA9-1D1D-0D6CA8F190F2}"/>
          </ac:picMkLst>
        </pc:picChg>
        <pc:picChg chg="add mod">
          <ac:chgData name="Phoebe Gill" userId="3cc89111-f7b4-45f5-86b3-bab53bd23f99" providerId="ADAL" clId="{B538F29A-458A-4A26-90C2-599063C9C2E9}" dt="2025-08-07T04:30:13.137" v="28657"/>
          <ac:picMkLst>
            <pc:docMk/>
            <pc:sldMk cId="1000602262" sldId="312"/>
            <ac:picMk id="7" creationId="{372E0E41-54D3-AF88-6BEF-AB2B664A0F1E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2T20:56:47.063" v="35187" actId="20577"/>
        <pc:sldMkLst>
          <pc:docMk/>
          <pc:sldMk cId="806717696" sldId="313"/>
        </pc:sldMkLst>
        <pc:picChg chg="add mod">
          <ac:chgData name="Phoebe Gill" userId="3cc89111-f7b4-45f5-86b3-bab53bd23f99" providerId="ADAL" clId="{B538F29A-458A-4A26-90C2-599063C9C2E9}" dt="2025-08-07T04:30:16.642" v="28659"/>
          <ac:picMkLst>
            <pc:docMk/>
            <pc:sldMk cId="806717696" sldId="313"/>
            <ac:picMk id="14" creationId="{F60D38B0-885D-CE66-9F2A-2C2845E4FDEA}"/>
          </ac:picMkLst>
        </pc:picChg>
      </pc:sldChg>
      <pc:sldChg chg="addSp delSp modSp mod ord modNotesTx">
        <pc:chgData name="Phoebe Gill" userId="3cc89111-f7b4-45f5-86b3-bab53bd23f99" providerId="ADAL" clId="{B538F29A-458A-4A26-90C2-599063C9C2E9}" dt="2025-08-12T20:56:26.532" v="35160" actId="20577"/>
        <pc:sldMkLst>
          <pc:docMk/>
          <pc:sldMk cId="3774650082" sldId="314"/>
        </pc:sldMkLst>
        <pc:picChg chg="mod topLvl">
          <ac:chgData name="Phoebe Gill" userId="3cc89111-f7b4-45f5-86b3-bab53bd23f99" providerId="ADAL" clId="{B538F29A-458A-4A26-90C2-599063C9C2E9}" dt="2025-08-07T04:29:58.977" v="28647" actId="1036"/>
          <ac:picMkLst>
            <pc:docMk/>
            <pc:sldMk cId="3774650082" sldId="314"/>
            <ac:picMk id="7" creationId="{149A8AA0-2CE7-13D3-65E1-48C9D4D0F7F1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07T06:06:36.194" v="32415" actId="20577"/>
        <pc:sldMkLst>
          <pc:docMk/>
          <pc:sldMk cId="1253531840" sldId="315"/>
        </pc:sldMkLst>
      </pc:sldChg>
      <pc:sldChg chg="del">
        <pc:chgData name="Phoebe Gill" userId="3cc89111-f7b4-45f5-86b3-bab53bd23f99" providerId="ADAL" clId="{B538F29A-458A-4A26-90C2-599063C9C2E9}" dt="2025-08-05T23:18:59.702" v="281" actId="47"/>
        <pc:sldMkLst>
          <pc:docMk/>
          <pc:sldMk cId="253588889" sldId="316"/>
        </pc:sldMkLst>
      </pc:sldChg>
      <pc:sldChg chg="addSp delSp modSp mod modNotesTx">
        <pc:chgData name="Phoebe Gill" userId="3cc89111-f7b4-45f5-86b3-bab53bd23f99" providerId="ADAL" clId="{B538F29A-458A-4A26-90C2-599063C9C2E9}" dt="2025-08-13T23:18:55.177" v="39354" actId="20577"/>
        <pc:sldMkLst>
          <pc:docMk/>
          <pc:sldMk cId="2603348178" sldId="317"/>
        </pc:sldMkLst>
        <pc:spChg chg="add mod">
          <ac:chgData name="Phoebe Gill" userId="3cc89111-f7b4-45f5-86b3-bab53bd23f99" providerId="ADAL" clId="{B538F29A-458A-4A26-90C2-599063C9C2E9}" dt="2025-08-11T22:16:24.107" v="35041" actId="1035"/>
          <ac:spMkLst>
            <pc:docMk/>
            <pc:sldMk cId="2603348178" sldId="317"/>
            <ac:spMk id="5" creationId="{8D99EECB-6E7D-F428-B431-FD7449971EB2}"/>
          </ac:spMkLst>
        </pc:spChg>
        <pc:spChg chg="mod">
          <ac:chgData name="Phoebe Gill" userId="3cc89111-f7b4-45f5-86b3-bab53bd23f99" providerId="ADAL" clId="{B538F29A-458A-4A26-90C2-599063C9C2E9}" dt="2025-08-05T23:18:13.114" v="270" actId="20577"/>
          <ac:spMkLst>
            <pc:docMk/>
            <pc:sldMk cId="2603348178" sldId="317"/>
            <ac:spMk id="14" creationId="{5532F9F5-9D29-24E7-57D5-1867C63FF888}"/>
          </ac:spMkLst>
        </pc:spChg>
        <pc:picChg chg="add mod">
          <ac:chgData name="Phoebe Gill" userId="3cc89111-f7b4-45f5-86b3-bab53bd23f99" providerId="ADAL" clId="{B538F29A-458A-4A26-90C2-599063C9C2E9}" dt="2025-08-11T22:16:24.107" v="35041" actId="1035"/>
          <ac:picMkLst>
            <pc:docMk/>
            <pc:sldMk cId="2603348178" sldId="317"/>
            <ac:picMk id="4" creationId="{5FAD29B5-D292-FC0B-2CC6-9750EEF73AC9}"/>
          </ac:picMkLst>
        </pc:picChg>
        <pc:picChg chg="add mod">
          <ac:chgData name="Phoebe Gill" userId="3cc89111-f7b4-45f5-86b3-bab53bd23f99" providerId="ADAL" clId="{B538F29A-458A-4A26-90C2-599063C9C2E9}" dt="2025-08-07T04:30:27.054" v="28663"/>
          <ac:picMkLst>
            <pc:docMk/>
            <pc:sldMk cId="2603348178" sldId="317"/>
            <ac:picMk id="7" creationId="{CC548C38-9965-2EBD-30A6-CDB95D3F204C}"/>
          </ac:picMkLst>
        </pc:picChg>
        <pc:picChg chg="mod">
          <ac:chgData name="Phoebe Gill" userId="3cc89111-f7b4-45f5-86b3-bab53bd23f99" providerId="ADAL" clId="{B538F29A-458A-4A26-90C2-599063C9C2E9}" dt="2025-08-11T22:16:24.107" v="35041" actId="1035"/>
          <ac:picMkLst>
            <pc:docMk/>
            <pc:sldMk cId="2603348178" sldId="317"/>
            <ac:picMk id="16" creationId="{B8F5A251-4C97-4465-E38D-61B1E7BC2452}"/>
          </ac:picMkLst>
        </pc:picChg>
        <pc:picChg chg="add mod">
          <ac:chgData name="Phoebe Gill" userId="3cc89111-f7b4-45f5-86b3-bab53bd23f99" providerId="ADAL" clId="{B538F29A-458A-4A26-90C2-599063C9C2E9}" dt="2025-08-11T22:16:24.107" v="35041" actId="1035"/>
          <ac:picMkLst>
            <pc:docMk/>
            <pc:sldMk cId="2603348178" sldId="317"/>
            <ac:picMk id="1026" creationId="{EB983347-C364-2990-A7BB-10BAB21F6CE6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2T20:57:45.317" v="35205" actId="20577"/>
        <pc:sldMkLst>
          <pc:docMk/>
          <pc:sldMk cId="785803922" sldId="318"/>
        </pc:sldMkLst>
        <pc:spChg chg="mod">
          <ac:chgData name="Phoebe Gill" userId="3cc89111-f7b4-45f5-86b3-bab53bd23f99" providerId="ADAL" clId="{B538F29A-458A-4A26-90C2-599063C9C2E9}" dt="2025-08-06T06:00:23.218" v="15813" actId="20577"/>
          <ac:spMkLst>
            <pc:docMk/>
            <pc:sldMk cId="785803922" sldId="318"/>
            <ac:spMk id="7" creationId="{4C03D4F3-3A9D-C342-1CAE-3337313E262D}"/>
          </ac:spMkLst>
        </pc:spChg>
        <pc:spChg chg="mod">
          <ac:chgData name="Phoebe Gill" userId="3cc89111-f7b4-45f5-86b3-bab53bd23f99" providerId="ADAL" clId="{B538F29A-458A-4A26-90C2-599063C9C2E9}" dt="2025-08-06T01:48:36.738" v="5189" actId="1076"/>
          <ac:spMkLst>
            <pc:docMk/>
            <pc:sldMk cId="785803922" sldId="318"/>
            <ac:spMk id="9" creationId="{1D46E111-AA66-F159-70CE-A711415E65FD}"/>
          </ac:spMkLst>
        </pc:spChg>
        <pc:grpChg chg="mod">
          <ac:chgData name="Phoebe Gill" userId="3cc89111-f7b4-45f5-86b3-bab53bd23f99" providerId="ADAL" clId="{B538F29A-458A-4A26-90C2-599063C9C2E9}" dt="2025-08-06T01:48:36.738" v="5189" actId="1076"/>
          <ac:grpSpMkLst>
            <pc:docMk/>
            <pc:sldMk cId="785803922" sldId="318"/>
            <ac:grpSpMk id="8" creationId="{6E52589C-2D98-C51D-45A3-02F5E2CDF577}"/>
          </ac:grpSpMkLst>
        </pc:grpChg>
        <pc:grpChg chg="mod">
          <ac:chgData name="Phoebe Gill" userId="3cc89111-f7b4-45f5-86b3-bab53bd23f99" providerId="ADAL" clId="{B538F29A-458A-4A26-90C2-599063C9C2E9}" dt="2025-08-06T01:48:36.738" v="5189" actId="1076"/>
          <ac:grpSpMkLst>
            <pc:docMk/>
            <pc:sldMk cId="785803922" sldId="318"/>
            <ac:grpSpMk id="10" creationId="{E3A87EE8-8CCD-D645-4DA6-229DDE9F6BBD}"/>
          </ac:grpSpMkLst>
        </pc:grpChg>
        <pc:grpChg chg="add mod">
          <ac:chgData name="Phoebe Gill" userId="3cc89111-f7b4-45f5-86b3-bab53bd23f99" providerId="ADAL" clId="{B538F29A-458A-4A26-90C2-599063C9C2E9}" dt="2025-08-06T01:48:35.070" v="5188" actId="1076"/>
          <ac:grpSpMkLst>
            <pc:docMk/>
            <pc:sldMk cId="785803922" sldId="318"/>
            <ac:grpSpMk id="13" creationId="{607F2B38-813B-C12B-A257-2699BE994D03}"/>
          </ac:grpSpMkLst>
        </pc:grpChg>
        <pc:picChg chg="mod topLvl modCrop">
          <ac:chgData name="Phoebe Gill" userId="3cc89111-f7b4-45f5-86b3-bab53bd23f99" providerId="ADAL" clId="{B538F29A-458A-4A26-90C2-599063C9C2E9}" dt="2025-08-06T01:48:30.221" v="5186" actId="164"/>
          <ac:picMkLst>
            <pc:docMk/>
            <pc:sldMk cId="785803922" sldId="318"/>
            <ac:picMk id="4" creationId="{270D9600-2282-B8FD-5ACF-73AA6CF141E5}"/>
          </ac:picMkLst>
        </pc:picChg>
        <pc:picChg chg="mod topLvl">
          <ac:chgData name="Phoebe Gill" userId="3cc89111-f7b4-45f5-86b3-bab53bd23f99" providerId="ADAL" clId="{B538F29A-458A-4A26-90C2-599063C9C2E9}" dt="2025-08-06T01:48:30.221" v="5186" actId="164"/>
          <ac:picMkLst>
            <pc:docMk/>
            <pc:sldMk cId="785803922" sldId="318"/>
            <ac:picMk id="5" creationId="{B4260538-98E7-D122-E074-C4E425EC5B55}"/>
          </ac:picMkLst>
        </pc:picChg>
        <pc:picChg chg="mod">
          <ac:chgData name="Phoebe Gill" userId="3cc89111-f7b4-45f5-86b3-bab53bd23f99" providerId="ADAL" clId="{B538F29A-458A-4A26-90C2-599063C9C2E9}" dt="2025-08-06T01:48:36.738" v="5189" actId="1076"/>
          <ac:picMkLst>
            <pc:docMk/>
            <pc:sldMk cId="785803922" sldId="318"/>
            <ac:picMk id="11" creationId="{6DE5DC20-00CD-E86E-AD0B-A01E517A08FC}"/>
          </ac:picMkLst>
        </pc:picChg>
        <pc:picChg chg="mod">
          <ac:chgData name="Phoebe Gill" userId="3cc89111-f7b4-45f5-86b3-bab53bd23f99" providerId="ADAL" clId="{B538F29A-458A-4A26-90C2-599063C9C2E9}" dt="2025-08-06T01:48:36.738" v="5189" actId="1076"/>
          <ac:picMkLst>
            <pc:docMk/>
            <pc:sldMk cId="785803922" sldId="318"/>
            <ac:picMk id="12" creationId="{5F60333E-A52E-BA0C-CFEC-C73662C4E6FD}"/>
          </ac:picMkLst>
        </pc:picChg>
        <pc:picChg chg="add mod">
          <ac:chgData name="Phoebe Gill" userId="3cc89111-f7b4-45f5-86b3-bab53bd23f99" providerId="ADAL" clId="{B538F29A-458A-4A26-90C2-599063C9C2E9}" dt="2025-08-07T04:30:29.070" v="28665"/>
          <ac:picMkLst>
            <pc:docMk/>
            <pc:sldMk cId="785803922" sldId="318"/>
            <ac:picMk id="14" creationId="{DBB494C8-51A4-0F95-08C1-1C67E2966E90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5T02:05:46.722" v="39403" actId="207"/>
        <pc:sldMkLst>
          <pc:docMk/>
          <pc:sldMk cId="705118875" sldId="319"/>
        </pc:sldMkLst>
        <pc:spChg chg="mod">
          <ac:chgData name="Phoebe Gill" userId="3cc89111-f7b4-45f5-86b3-bab53bd23f99" providerId="ADAL" clId="{B538F29A-458A-4A26-90C2-599063C9C2E9}" dt="2025-08-13T03:24:51.755" v="37729" actId="1036"/>
          <ac:spMkLst>
            <pc:docMk/>
            <pc:sldMk cId="705118875" sldId="319"/>
            <ac:spMk id="6" creationId="{E91E6720-B8D0-BB42-67AF-B9683B661937}"/>
          </ac:spMkLst>
        </pc:spChg>
        <pc:spChg chg="mod">
          <ac:chgData name="Phoebe Gill" userId="3cc89111-f7b4-45f5-86b3-bab53bd23f99" providerId="ADAL" clId="{B538F29A-458A-4A26-90C2-599063C9C2E9}" dt="2025-08-05T23:49:56.518" v="1957" actId="114"/>
          <ac:spMkLst>
            <pc:docMk/>
            <pc:sldMk cId="705118875" sldId="319"/>
            <ac:spMk id="7" creationId="{197A96C7-8BA0-7916-632E-C897DFA493F9}"/>
          </ac:spMkLst>
        </pc:spChg>
        <pc:spChg chg="mod">
          <ac:chgData name="Phoebe Gill" userId="3cc89111-f7b4-45f5-86b3-bab53bd23f99" providerId="ADAL" clId="{B538F29A-458A-4A26-90C2-599063C9C2E9}" dt="2025-08-13T03:24:51.755" v="37729" actId="1036"/>
          <ac:spMkLst>
            <pc:docMk/>
            <pc:sldMk cId="705118875" sldId="319"/>
            <ac:spMk id="8" creationId="{B612B38C-CA15-0883-4879-40899710CF87}"/>
          </ac:spMkLst>
        </pc:spChg>
        <pc:picChg chg="add mod">
          <ac:chgData name="Phoebe Gill" userId="3cc89111-f7b4-45f5-86b3-bab53bd23f99" providerId="ADAL" clId="{B538F29A-458A-4A26-90C2-599063C9C2E9}" dt="2025-08-15T02:05:46.722" v="39403" actId="207"/>
          <ac:picMkLst>
            <pc:docMk/>
            <pc:sldMk cId="705118875" sldId="319"/>
            <ac:picMk id="3" creationId="{77050B9F-64E0-DFC2-E787-FC7FF4528584}"/>
          </ac:picMkLst>
        </pc:picChg>
        <pc:picChg chg="add mod">
          <ac:chgData name="Phoebe Gill" userId="3cc89111-f7b4-45f5-86b3-bab53bd23f99" providerId="ADAL" clId="{B538F29A-458A-4A26-90C2-599063C9C2E9}" dt="2025-08-07T04:30:33.781" v="28669"/>
          <ac:picMkLst>
            <pc:docMk/>
            <pc:sldMk cId="705118875" sldId="319"/>
            <ac:picMk id="4" creationId="{A3884C69-CA57-C74A-7122-65B3193EA2E4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3T03:25:11.753" v="37793" actId="20577"/>
        <pc:sldMkLst>
          <pc:docMk/>
          <pc:sldMk cId="733736820" sldId="320"/>
        </pc:sldMkLst>
        <pc:spChg chg="mod">
          <ac:chgData name="Phoebe Gill" userId="3cc89111-f7b4-45f5-86b3-bab53bd23f99" providerId="ADAL" clId="{B538F29A-458A-4A26-90C2-599063C9C2E9}" dt="2025-08-13T03:24:56.432" v="37739" actId="1035"/>
          <ac:spMkLst>
            <pc:docMk/>
            <pc:sldMk cId="733736820" sldId="320"/>
            <ac:spMk id="5" creationId="{A9F62F64-44A1-C469-D00E-E39027563050}"/>
          </ac:spMkLst>
        </pc:spChg>
        <pc:spChg chg="mod">
          <ac:chgData name="Phoebe Gill" userId="3cc89111-f7b4-45f5-86b3-bab53bd23f99" providerId="ADAL" clId="{B538F29A-458A-4A26-90C2-599063C9C2E9}" dt="2025-08-05T23:49:59.294" v="1958"/>
          <ac:spMkLst>
            <pc:docMk/>
            <pc:sldMk cId="733736820" sldId="320"/>
            <ac:spMk id="7" creationId="{5253DB38-ACCD-263B-F38E-46FA4500FE9C}"/>
          </ac:spMkLst>
        </pc:spChg>
        <pc:spChg chg="mod">
          <ac:chgData name="Phoebe Gill" userId="3cc89111-f7b4-45f5-86b3-bab53bd23f99" providerId="ADAL" clId="{B538F29A-458A-4A26-90C2-599063C9C2E9}" dt="2025-08-13T03:25:11.753" v="37793" actId="20577"/>
          <ac:spMkLst>
            <pc:docMk/>
            <pc:sldMk cId="733736820" sldId="320"/>
            <ac:spMk id="9" creationId="{68A6571B-60AF-D6C2-90CF-D02CA23AC68C}"/>
          </ac:spMkLst>
        </pc:spChg>
        <pc:picChg chg="add mod">
          <ac:chgData name="Phoebe Gill" userId="3cc89111-f7b4-45f5-86b3-bab53bd23f99" providerId="ADAL" clId="{B538F29A-458A-4A26-90C2-599063C9C2E9}" dt="2025-08-07T04:27:16.918" v="28568"/>
          <ac:picMkLst>
            <pc:docMk/>
            <pc:sldMk cId="733736820" sldId="320"/>
            <ac:picMk id="2" creationId="{2EBEEFF9-C466-65B0-C938-002BED3AEC7B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2T20:59:33.100" v="35269" actId="20577"/>
        <pc:sldMkLst>
          <pc:docMk/>
          <pc:sldMk cId="3010845096" sldId="321"/>
        </pc:sldMkLst>
        <pc:spChg chg="mod">
          <ac:chgData name="Phoebe Gill" userId="3cc89111-f7b4-45f5-86b3-bab53bd23f99" providerId="ADAL" clId="{B538F29A-458A-4A26-90C2-599063C9C2E9}" dt="2025-08-07T02:57:22.958" v="28295" actId="1036"/>
          <ac:spMkLst>
            <pc:docMk/>
            <pc:sldMk cId="3010845096" sldId="321"/>
            <ac:spMk id="4" creationId="{0F2282A2-7F7F-BBEB-3F93-1610A6497903}"/>
          </ac:spMkLst>
        </pc:spChg>
        <pc:spChg chg="mod">
          <ac:chgData name="Phoebe Gill" userId="3cc89111-f7b4-45f5-86b3-bab53bd23f99" providerId="ADAL" clId="{B538F29A-458A-4A26-90C2-599063C9C2E9}" dt="2025-08-07T02:57:22.958" v="28295" actId="1036"/>
          <ac:spMkLst>
            <pc:docMk/>
            <pc:sldMk cId="3010845096" sldId="321"/>
            <ac:spMk id="5" creationId="{E0707270-88ED-79B8-0FB9-BB035B5A5CC8}"/>
          </ac:spMkLst>
        </pc:spChg>
        <pc:spChg chg="add mod">
          <ac:chgData name="Phoebe Gill" userId="3cc89111-f7b4-45f5-86b3-bab53bd23f99" providerId="ADAL" clId="{B538F29A-458A-4A26-90C2-599063C9C2E9}" dt="2025-08-05T23:50:02.665" v="1960" actId="20577"/>
          <ac:spMkLst>
            <pc:docMk/>
            <pc:sldMk cId="3010845096" sldId="321"/>
            <ac:spMk id="6" creationId="{DF037642-1584-705F-C37D-9B0190C32404}"/>
          </ac:spMkLst>
        </pc:spChg>
        <pc:picChg chg="add mod">
          <ac:chgData name="Phoebe Gill" userId="3cc89111-f7b4-45f5-86b3-bab53bd23f99" providerId="ADAL" clId="{B538F29A-458A-4A26-90C2-599063C9C2E9}" dt="2025-08-07T04:27:17.517" v="28569"/>
          <ac:picMkLst>
            <pc:docMk/>
            <pc:sldMk cId="3010845096" sldId="321"/>
            <ac:picMk id="2" creationId="{62A7C245-D76B-0098-7F8A-9A4611D11AA3}"/>
          </ac:picMkLst>
        </pc:picChg>
      </pc:sldChg>
      <pc:sldChg chg="addSp delSp modSp mod modAnim modNotesTx">
        <pc:chgData name="Phoebe Gill" userId="3cc89111-f7b4-45f5-86b3-bab53bd23f99" providerId="ADAL" clId="{B538F29A-458A-4A26-90C2-599063C9C2E9}" dt="2025-08-13T21:41:28.407" v="38987" actId="1076"/>
        <pc:sldMkLst>
          <pc:docMk/>
          <pc:sldMk cId="1753723262" sldId="322"/>
        </pc:sldMkLst>
        <pc:spChg chg="mod">
          <ac:chgData name="Phoebe Gill" userId="3cc89111-f7b4-45f5-86b3-bab53bd23f99" providerId="ADAL" clId="{B538F29A-458A-4A26-90C2-599063C9C2E9}" dt="2025-08-07T02:57:28.076" v="28305" actId="1036"/>
          <ac:spMkLst>
            <pc:docMk/>
            <pc:sldMk cId="1753723262" sldId="322"/>
            <ac:spMk id="4" creationId="{E307EEF3-A857-E200-7192-AD7D7B8F2D07}"/>
          </ac:spMkLst>
        </pc:spChg>
        <pc:spChg chg="mod">
          <ac:chgData name="Phoebe Gill" userId="3cc89111-f7b4-45f5-86b3-bab53bd23f99" providerId="ADAL" clId="{B538F29A-458A-4A26-90C2-599063C9C2E9}" dt="2025-08-07T02:57:28.076" v="28305" actId="1036"/>
          <ac:spMkLst>
            <pc:docMk/>
            <pc:sldMk cId="1753723262" sldId="322"/>
            <ac:spMk id="5" creationId="{52B2108D-4D87-7B3E-3814-F5630F48592B}"/>
          </ac:spMkLst>
        </pc:spChg>
        <pc:spChg chg="add mod">
          <ac:chgData name="Phoebe Gill" userId="3cc89111-f7b4-45f5-86b3-bab53bd23f99" providerId="ADAL" clId="{B538F29A-458A-4A26-90C2-599063C9C2E9}" dt="2025-08-05T23:50:07.950" v="1962"/>
          <ac:spMkLst>
            <pc:docMk/>
            <pc:sldMk cId="1753723262" sldId="322"/>
            <ac:spMk id="18" creationId="{0D8511A8-9045-F2B0-200A-FE40651F5F14}"/>
          </ac:spMkLst>
        </pc:spChg>
        <pc:picChg chg="add mod">
          <ac:chgData name="Phoebe Gill" userId="3cc89111-f7b4-45f5-86b3-bab53bd23f99" providerId="ADAL" clId="{B538F29A-458A-4A26-90C2-599063C9C2E9}" dt="2025-08-07T04:27:18.962" v="28571"/>
          <ac:picMkLst>
            <pc:docMk/>
            <pc:sldMk cId="1753723262" sldId="322"/>
            <ac:picMk id="2" creationId="{976F09C5-A447-6C04-11CC-22988E101B17}"/>
          </ac:picMkLst>
        </pc:picChg>
        <pc:picChg chg="add mod">
          <ac:chgData name="Phoebe Gill" userId="3cc89111-f7b4-45f5-86b3-bab53bd23f99" providerId="ADAL" clId="{B538F29A-458A-4A26-90C2-599063C9C2E9}" dt="2025-08-13T21:41:28.407" v="38987" actId="1076"/>
          <ac:picMkLst>
            <pc:docMk/>
            <pc:sldMk cId="1753723262" sldId="322"/>
            <ac:picMk id="6" creationId="{4CEB377C-CD75-0387-13CF-1B1D6ABF8DEC}"/>
          </ac:picMkLst>
        </pc:picChg>
        <pc:picChg chg="add mod ord">
          <ac:chgData name="Phoebe Gill" userId="3cc89111-f7b4-45f5-86b3-bab53bd23f99" providerId="ADAL" clId="{B538F29A-458A-4A26-90C2-599063C9C2E9}" dt="2025-08-07T02:57:10.289" v="28279" actId="1076"/>
          <ac:picMkLst>
            <pc:docMk/>
            <pc:sldMk cId="1753723262" sldId="322"/>
            <ac:picMk id="8" creationId="{A8642853-74D9-1DD7-B0D2-3EDC1F4D7126}"/>
          </ac:picMkLst>
        </pc:picChg>
      </pc:sldChg>
      <pc:sldChg chg="addSp delSp modSp del mod">
        <pc:chgData name="Phoebe Gill" userId="3cc89111-f7b4-45f5-86b3-bab53bd23f99" providerId="ADAL" clId="{B538F29A-458A-4A26-90C2-599063C9C2E9}" dt="2025-08-06T06:19:21.413" v="19811" actId="47"/>
        <pc:sldMkLst>
          <pc:docMk/>
          <pc:sldMk cId="3380640880" sldId="323"/>
        </pc:sldMkLst>
      </pc:sldChg>
      <pc:sldChg chg="addSp delSp modSp mod modNotesTx">
        <pc:chgData name="Phoebe Gill" userId="3cc89111-f7b4-45f5-86b3-bab53bd23f99" providerId="ADAL" clId="{B538F29A-458A-4A26-90C2-599063C9C2E9}" dt="2025-08-13T03:15:48.907" v="37651" actId="1035"/>
        <pc:sldMkLst>
          <pc:docMk/>
          <pc:sldMk cId="1240682287" sldId="324"/>
        </pc:sldMkLst>
        <pc:spChg chg="add mod">
          <ac:chgData name="Phoebe Gill" userId="3cc89111-f7b4-45f5-86b3-bab53bd23f99" providerId="ADAL" clId="{B538F29A-458A-4A26-90C2-599063C9C2E9}" dt="2025-08-05T23:48:55.932" v="1882" actId="114"/>
          <ac:spMkLst>
            <pc:docMk/>
            <pc:sldMk cId="1240682287" sldId="324"/>
            <ac:spMk id="4" creationId="{17744A79-0F69-B696-F2F1-80FC5A2D789A}"/>
          </ac:spMkLst>
        </pc:spChg>
        <pc:spChg chg="add mod">
          <ac:chgData name="Phoebe Gill" userId="3cc89111-f7b4-45f5-86b3-bab53bd23f99" providerId="ADAL" clId="{B538F29A-458A-4A26-90C2-599063C9C2E9}" dt="2025-08-06T00:10:09.389" v="2639" actId="1036"/>
          <ac:spMkLst>
            <pc:docMk/>
            <pc:sldMk cId="1240682287" sldId="324"/>
            <ac:spMk id="5" creationId="{B80D6768-F9E9-2AF0-4413-C6756204C709}"/>
          </ac:spMkLst>
        </pc:spChg>
        <pc:spChg chg="mod">
          <ac:chgData name="Phoebe Gill" userId="3cc89111-f7b4-45f5-86b3-bab53bd23f99" providerId="ADAL" clId="{B538F29A-458A-4A26-90C2-599063C9C2E9}" dt="2025-08-06T00:21:49.153" v="2778" actId="1076"/>
          <ac:spMkLst>
            <pc:docMk/>
            <pc:sldMk cId="1240682287" sldId="324"/>
            <ac:spMk id="10" creationId="{A34E7814-DD47-CDF3-7A94-D17C06B8DA23}"/>
          </ac:spMkLst>
        </pc:spChg>
        <pc:picChg chg="add mod">
          <ac:chgData name="Phoebe Gill" userId="3cc89111-f7b4-45f5-86b3-bab53bd23f99" providerId="ADAL" clId="{B538F29A-458A-4A26-90C2-599063C9C2E9}" dt="2025-08-07T04:27:19.412" v="28572"/>
          <ac:picMkLst>
            <pc:docMk/>
            <pc:sldMk cId="1240682287" sldId="324"/>
            <ac:picMk id="2" creationId="{442CAB41-59CA-A980-FFEF-9C0CAD2CB395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3T03:25:46.523" v="37824" actId="1036"/>
        <pc:sldMkLst>
          <pc:docMk/>
          <pc:sldMk cId="1116486799" sldId="325"/>
        </pc:sldMkLst>
        <pc:spChg chg="add mod">
          <ac:chgData name="Phoebe Gill" userId="3cc89111-f7b4-45f5-86b3-bab53bd23f99" providerId="ADAL" clId="{B538F29A-458A-4A26-90C2-599063C9C2E9}" dt="2025-08-05T23:48:58.811" v="1883"/>
          <ac:spMkLst>
            <pc:docMk/>
            <pc:sldMk cId="1116486799" sldId="325"/>
            <ac:spMk id="4" creationId="{4BD93D3A-C06A-E4F2-3AED-9CF16927E6F3}"/>
          </ac:spMkLst>
        </pc:spChg>
        <pc:spChg chg="mod">
          <ac:chgData name="Phoebe Gill" userId="3cc89111-f7b4-45f5-86b3-bab53bd23f99" providerId="ADAL" clId="{B538F29A-458A-4A26-90C2-599063C9C2E9}" dt="2025-08-13T03:25:46.523" v="37824" actId="1036"/>
          <ac:spMkLst>
            <pc:docMk/>
            <pc:sldMk cId="1116486799" sldId="325"/>
            <ac:spMk id="6" creationId="{C02F0B00-7A4A-98AE-7279-E0223AAE8219}"/>
          </ac:spMkLst>
        </pc:spChg>
        <pc:picChg chg="add mod">
          <ac:chgData name="Phoebe Gill" userId="3cc89111-f7b4-45f5-86b3-bab53bd23f99" providerId="ADAL" clId="{B538F29A-458A-4A26-90C2-599063C9C2E9}" dt="2025-08-07T04:27:20.342" v="28573"/>
          <ac:picMkLst>
            <pc:docMk/>
            <pc:sldMk cId="1116486799" sldId="325"/>
            <ac:picMk id="2" creationId="{E88CD3BA-DFFA-72C4-6ACD-BEABF1D2EC2A}"/>
          </ac:picMkLst>
        </pc:picChg>
      </pc:sldChg>
      <pc:sldChg chg="addSp delSp modSp mod">
        <pc:chgData name="Phoebe Gill" userId="3cc89111-f7b4-45f5-86b3-bab53bd23f99" providerId="ADAL" clId="{B538F29A-458A-4A26-90C2-599063C9C2E9}" dt="2025-08-07T04:30:49.664" v="28674"/>
        <pc:sldMkLst>
          <pc:docMk/>
          <pc:sldMk cId="2756348107" sldId="326"/>
        </pc:sldMkLst>
        <pc:spChg chg="mod">
          <ac:chgData name="Phoebe Gill" userId="3cc89111-f7b4-45f5-86b3-bab53bd23f99" providerId="ADAL" clId="{B538F29A-458A-4A26-90C2-599063C9C2E9}" dt="2025-08-06T02:10:04.396" v="6319" actId="1036"/>
          <ac:spMkLst>
            <pc:docMk/>
            <pc:sldMk cId="2756348107" sldId="326"/>
            <ac:spMk id="10" creationId="{FB32E4ED-9285-BFFE-D83F-8EA3BE398AB7}"/>
          </ac:spMkLst>
        </pc:spChg>
        <pc:spChg chg="mod">
          <ac:chgData name="Phoebe Gill" userId="3cc89111-f7b4-45f5-86b3-bab53bd23f99" providerId="ADAL" clId="{B538F29A-458A-4A26-90C2-599063C9C2E9}" dt="2025-08-06T02:10:09.974" v="6327" actId="1036"/>
          <ac:spMkLst>
            <pc:docMk/>
            <pc:sldMk cId="2756348107" sldId="326"/>
            <ac:spMk id="12" creationId="{79824C4F-B106-46F7-C26F-9D6B85DC146E}"/>
          </ac:spMkLst>
        </pc:spChg>
        <pc:spChg chg="mod">
          <ac:chgData name="Phoebe Gill" userId="3cc89111-f7b4-45f5-86b3-bab53bd23f99" providerId="ADAL" clId="{B538F29A-458A-4A26-90C2-599063C9C2E9}" dt="2025-08-06T02:10:09.974" v="6327" actId="1036"/>
          <ac:spMkLst>
            <pc:docMk/>
            <pc:sldMk cId="2756348107" sldId="326"/>
            <ac:spMk id="16" creationId="{404E3B6E-4410-C467-334A-5E41508C7069}"/>
          </ac:spMkLst>
        </pc:spChg>
        <pc:spChg chg="add mod">
          <ac:chgData name="Phoebe Gill" userId="3cc89111-f7b4-45f5-86b3-bab53bd23f99" providerId="ADAL" clId="{B538F29A-458A-4A26-90C2-599063C9C2E9}" dt="2025-08-06T06:25:11.763" v="19973" actId="20577"/>
          <ac:spMkLst>
            <pc:docMk/>
            <pc:sldMk cId="2756348107" sldId="326"/>
            <ac:spMk id="19" creationId="{A4CFB6E9-E222-C21F-ABD5-D4E3E5A323BA}"/>
          </ac:spMkLst>
        </pc:spChg>
        <pc:spChg chg="mod">
          <ac:chgData name="Phoebe Gill" userId="3cc89111-f7b4-45f5-86b3-bab53bd23f99" providerId="ADAL" clId="{B538F29A-458A-4A26-90C2-599063C9C2E9}" dt="2025-08-06T02:09:47.756" v="6292"/>
          <ac:spMkLst>
            <pc:docMk/>
            <pc:sldMk cId="2756348107" sldId="326"/>
            <ac:spMk id="21" creationId="{3C350F2E-78BB-273B-4CCD-176C8FBD54BD}"/>
          </ac:spMkLst>
        </pc:spChg>
        <pc:spChg chg="mod">
          <ac:chgData name="Phoebe Gill" userId="3cc89111-f7b4-45f5-86b3-bab53bd23f99" providerId="ADAL" clId="{B538F29A-458A-4A26-90C2-599063C9C2E9}" dt="2025-08-06T02:09:47.756" v="6292"/>
          <ac:spMkLst>
            <pc:docMk/>
            <pc:sldMk cId="2756348107" sldId="326"/>
            <ac:spMk id="23" creationId="{B0204C23-2E14-7AAE-4A1B-45E4CF2EC20B}"/>
          </ac:spMkLst>
        </pc:spChg>
        <pc:spChg chg="mod">
          <ac:chgData name="Phoebe Gill" userId="3cc89111-f7b4-45f5-86b3-bab53bd23f99" providerId="ADAL" clId="{B538F29A-458A-4A26-90C2-599063C9C2E9}" dt="2025-08-06T02:09:47.756" v="6292"/>
          <ac:spMkLst>
            <pc:docMk/>
            <pc:sldMk cId="2756348107" sldId="326"/>
            <ac:spMk id="24" creationId="{E87B14CD-FA4C-E937-0F18-0116DC0B1FF4}"/>
          </ac:spMkLst>
        </pc:spChg>
        <pc:spChg chg="add mod">
          <ac:chgData name="Phoebe Gill" userId="3cc89111-f7b4-45f5-86b3-bab53bd23f99" providerId="ADAL" clId="{B538F29A-458A-4A26-90C2-599063C9C2E9}" dt="2025-08-06T02:09:47.756" v="6292"/>
          <ac:spMkLst>
            <pc:docMk/>
            <pc:sldMk cId="2756348107" sldId="326"/>
            <ac:spMk id="25" creationId="{55E9609F-830E-BBC2-A46C-99AB8CBE5FBD}"/>
          </ac:spMkLst>
        </pc:spChg>
        <pc:spChg chg="add mod">
          <ac:chgData name="Phoebe Gill" userId="3cc89111-f7b4-45f5-86b3-bab53bd23f99" providerId="ADAL" clId="{B538F29A-458A-4A26-90C2-599063C9C2E9}" dt="2025-08-06T02:09:47.756" v="6292"/>
          <ac:spMkLst>
            <pc:docMk/>
            <pc:sldMk cId="2756348107" sldId="326"/>
            <ac:spMk id="26" creationId="{F1087FE9-148E-5244-1F4A-38DA92711855}"/>
          </ac:spMkLst>
        </pc:spChg>
        <pc:grpChg chg="add mod">
          <ac:chgData name="Phoebe Gill" userId="3cc89111-f7b4-45f5-86b3-bab53bd23f99" providerId="ADAL" clId="{B538F29A-458A-4A26-90C2-599063C9C2E9}" dt="2025-08-06T02:09:47.756" v="6292"/>
          <ac:grpSpMkLst>
            <pc:docMk/>
            <pc:sldMk cId="2756348107" sldId="326"/>
            <ac:grpSpMk id="20" creationId="{0FCF7D7A-4ADD-60FA-9BE6-9A7EC7D0348A}"/>
          </ac:grpSpMkLst>
        </pc:grpChg>
        <pc:grpChg chg="mod">
          <ac:chgData name="Phoebe Gill" userId="3cc89111-f7b4-45f5-86b3-bab53bd23f99" providerId="ADAL" clId="{B538F29A-458A-4A26-90C2-599063C9C2E9}" dt="2025-08-06T02:09:47.756" v="6292"/>
          <ac:grpSpMkLst>
            <pc:docMk/>
            <pc:sldMk cId="2756348107" sldId="326"/>
            <ac:grpSpMk id="22" creationId="{79C8BC35-5BA2-68C1-D27E-05D13D8CA187}"/>
          </ac:grpSpMkLst>
        </pc:grpChg>
        <pc:picChg chg="add mod">
          <ac:chgData name="Phoebe Gill" userId="3cc89111-f7b4-45f5-86b3-bab53bd23f99" providerId="ADAL" clId="{B538F29A-458A-4A26-90C2-599063C9C2E9}" dt="2025-08-07T04:30:49.664" v="28674"/>
          <ac:picMkLst>
            <pc:docMk/>
            <pc:sldMk cId="2756348107" sldId="326"/>
            <ac:picMk id="3" creationId="{C2566903-A51D-3058-F4DF-F3E91D57A33A}"/>
          </ac:picMkLst>
        </pc:picChg>
        <pc:picChg chg="add mod">
          <ac:chgData name="Phoebe Gill" userId="3cc89111-f7b4-45f5-86b3-bab53bd23f99" providerId="ADAL" clId="{B538F29A-458A-4A26-90C2-599063C9C2E9}" dt="2025-08-06T02:09:47.756" v="6292"/>
          <ac:picMkLst>
            <pc:docMk/>
            <pc:sldMk cId="2756348107" sldId="326"/>
            <ac:picMk id="27" creationId="{BD2AC157-D7D1-5ABF-9869-06C3DAE298DF}"/>
          </ac:picMkLst>
        </pc:picChg>
      </pc:sldChg>
      <pc:sldChg chg="modSp mod">
        <pc:chgData name="Phoebe Gill" userId="3cc89111-f7b4-45f5-86b3-bab53bd23f99" providerId="ADAL" clId="{B538F29A-458A-4A26-90C2-599063C9C2E9}" dt="2025-08-05T23:54:40.891" v="1967" actId="20577"/>
        <pc:sldMkLst>
          <pc:docMk/>
          <pc:sldMk cId="2385188213" sldId="327"/>
        </pc:sldMkLst>
      </pc:sldChg>
      <pc:sldChg chg="del ord">
        <pc:chgData name="Phoebe Gill" userId="3cc89111-f7b4-45f5-86b3-bab53bd23f99" providerId="ADAL" clId="{B538F29A-458A-4A26-90C2-599063C9C2E9}" dt="2025-08-05T23:38:34.768" v="1545" actId="47"/>
        <pc:sldMkLst>
          <pc:docMk/>
          <pc:sldMk cId="1475386832" sldId="328"/>
        </pc:sldMkLst>
      </pc:sldChg>
      <pc:sldChg chg="addSp delSp modSp mod">
        <pc:chgData name="Phoebe Gill" userId="3cc89111-f7b4-45f5-86b3-bab53bd23f99" providerId="ADAL" clId="{B538F29A-458A-4A26-90C2-599063C9C2E9}" dt="2025-08-07T04:30:56.532" v="28678"/>
        <pc:sldMkLst>
          <pc:docMk/>
          <pc:sldMk cId="3229115807" sldId="329"/>
        </pc:sldMkLst>
        <pc:spChg chg="mod">
          <ac:chgData name="Phoebe Gill" userId="3cc89111-f7b4-45f5-86b3-bab53bd23f99" providerId="ADAL" clId="{B538F29A-458A-4A26-90C2-599063C9C2E9}" dt="2025-08-06T05:19:10.115" v="10584" actId="20577"/>
          <ac:spMkLst>
            <pc:docMk/>
            <pc:sldMk cId="3229115807" sldId="329"/>
            <ac:spMk id="4" creationId="{64D2E14D-EC31-16F6-CE41-C49C9BB8297C}"/>
          </ac:spMkLst>
        </pc:spChg>
        <pc:spChg chg="mod">
          <ac:chgData name="Phoebe Gill" userId="3cc89111-f7b4-45f5-86b3-bab53bd23f99" providerId="ADAL" clId="{B538F29A-458A-4A26-90C2-599063C9C2E9}" dt="2025-08-07T04:27:44.035" v="28581" actId="14100"/>
          <ac:spMkLst>
            <pc:docMk/>
            <pc:sldMk cId="3229115807" sldId="329"/>
            <ac:spMk id="9" creationId="{D467D11F-8220-EB08-90DF-FE2452327FF0}"/>
          </ac:spMkLst>
        </pc:spChg>
        <pc:graphicFrameChg chg="mod">
          <ac:chgData name="Phoebe Gill" userId="3cc89111-f7b4-45f5-86b3-bab53bd23f99" providerId="ADAL" clId="{B538F29A-458A-4A26-90C2-599063C9C2E9}" dt="2025-08-06T04:53:22.579" v="8895"/>
          <ac:graphicFrameMkLst>
            <pc:docMk/>
            <pc:sldMk cId="3229115807" sldId="329"/>
            <ac:graphicFrameMk id="8" creationId="{8782B8EB-D899-ACA7-FB71-93A4C2846A26}"/>
          </ac:graphicFrameMkLst>
        </pc:graphicFrameChg>
        <pc:picChg chg="add mod">
          <ac:chgData name="Phoebe Gill" userId="3cc89111-f7b4-45f5-86b3-bab53bd23f99" providerId="ADAL" clId="{B538F29A-458A-4A26-90C2-599063C9C2E9}" dt="2025-08-07T04:30:56.532" v="28678"/>
          <ac:picMkLst>
            <pc:docMk/>
            <pc:sldMk cId="3229115807" sldId="329"/>
            <ac:picMk id="6" creationId="{B7D44653-9F24-E60A-6C20-9C1C03C1694C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07T04:30:52.466" v="28676"/>
        <pc:sldMkLst>
          <pc:docMk/>
          <pc:sldMk cId="322693925" sldId="330"/>
        </pc:sldMkLst>
        <pc:spChg chg="mod">
          <ac:chgData name="Phoebe Gill" userId="3cc89111-f7b4-45f5-86b3-bab53bd23f99" providerId="ADAL" clId="{B538F29A-458A-4A26-90C2-599063C9C2E9}" dt="2025-08-06T05:19:29.788" v="10636" actId="20577"/>
          <ac:spMkLst>
            <pc:docMk/>
            <pc:sldMk cId="322693925" sldId="330"/>
            <ac:spMk id="6" creationId="{D6577F3E-DE95-907F-E143-0905A734F9AE}"/>
          </ac:spMkLst>
        </pc:spChg>
        <pc:spChg chg="mod">
          <ac:chgData name="Phoebe Gill" userId="3cc89111-f7b4-45f5-86b3-bab53bd23f99" providerId="ADAL" clId="{B538F29A-458A-4A26-90C2-599063C9C2E9}" dt="2025-08-07T04:28:11.487" v="28605" actId="1036"/>
          <ac:spMkLst>
            <pc:docMk/>
            <pc:sldMk cId="322693925" sldId="330"/>
            <ac:spMk id="8" creationId="{0B216164-C202-36ED-4338-92E24CFCC5B4}"/>
          </ac:spMkLst>
        </pc:spChg>
        <pc:graphicFrameChg chg="mod">
          <ac:chgData name="Phoebe Gill" userId="3cc89111-f7b4-45f5-86b3-bab53bd23f99" providerId="ADAL" clId="{B538F29A-458A-4A26-90C2-599063C9C2E9}" dt="2025-08-06T04:53:36.863" v="8901" actId="207"/>
          <ac:graphicFrameMkLst>
            <pc:docMk/>
            <pc:sldMk cId="322693925" sldId="330"/>
            <ac:graphicFrameMk id="7" creationId="{51DC7CB7-2EF0-3C86-D810-88E6397A50A9}"/>
          </ac:graphicFrameMkLst>
        </pc:graphicFrameChg>
        <pc:picChg chg="add mod">
          <ac:chgData name="Phoebe Gill" userId="3cc89111-f7b4-45f5-86b3-bab53bd23f99" providerId="ADAL" clId="{B538F29A-458A-4A26-90C2-599063C9C2E9}" dt="2025-08-07T04:30:52.466" v="28676"/>
          <ac:picMkLst>
            <pc:docMk/>
            <pc:sldMk cId="322693925" sldId="330"/>
            <ac:picMk id="4" creationId="{1FED3A97-0F9D-DB22-653F-9664DFDE0646}"/>
          </ac:picMkLst>
        </pc:picChg>
      </pc:sldChg>
      <pc:sldChg chg="addSp delSp modSp mod">
        <pc:chgData name="Phoebe Gill" userId="3cc89111-f7b4-45f5-86b3-bab53bd23f99" providerId="ADAL" clId="{B538F29A-458A-4A26-90C2-599063C9C2E9}" dt="2025-08-07T04:31:02.098" v="28680"/>
        <pc:sldMkLst>
          <pc:docMk/>
          <pc:sldMk cId="2912060632" sldId="331"/>
        </pc:sldMkLst>
        <pc:spChg chg="mod">
          <ac:chgData name="Phoebe Gill" userId="3cc89111-f7b4-45f5-86b3-bab53bd23f99" providerId="ADAL" clId="{B538F29A-458A-4A26-90C2-599063C9C2E9}" dt="2025-08-06T03:47:56.032" v="8346" actId="20577"/>
          <ac:spMkLst>
            <pc:docMk/>
            <pc:sldMk cId="2912060632" sldId="331"/>
            <ac:spMk id="2" creationId="{4080417A-3E4B-DED4-A02E-F9E456AC4602}"/>
          </ac:spMkLst>
        </pc:spChg>
        <pc:picChg chg="add mod">
          <ac:chgData name="Phoebe Gill" userId="3cc89111-f7b4-45f5-86b3-bab53bd23f99" providerId="ADAL" clId="{B538F29A-458A-4A26-90C2-599063C9C2E9}" dt="2025-08-07T04:31:02.098" v="28680"/>
          <ac:picMkLst>
            <pc:docMk/>
            <pc:sldMk cId="2912060632" sldId="331"/>
            <ac:picMk id="4" creationId="{0A07D411-54C9-9E5D-7AF3-212EBF62088C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3T04:34:50.734" v="38244" actId="20577"/>
        <pc:sldMkLst>
          <pc:docMk/>
          <pc:sldMk cId="2312239470" sldId="332"/>
        </pc:sldMkLst>
        <pc:spChg chg="mod">
          <ac:chgData name="Phoebe Gill" userId="3cc89111-f7b4-45f5-86b3-bab53bd23f99" providerId="ADAL" clId="{B538F29A-458A-4A26-90C2-599063C9C2E9}" dt="2025-08-06T03:47:52.787" v="8338" actId="20577"/>
          <ac:spMkLst>
            <pc:docMk/>
            <pc:sldMk cId="2312239470" sldId="332"/>
            <ac:spMk id="2" creationId="{575D65D1-5DFF-CBC6-EB52-5660A27A20B1}"/>
          </ac:spMkLst>
        </pc:spChg>
        <pc:spChg chg="add mod">
          <ac:chgData name="Phoebe Gill" userId="3cc89111-f7b4-45f5-86b3-bab53bd23f99" providerId="ADAL" clId="{B538F29A-458A-4A26-90C2-599063C9C2E9}" dt="2025-08-13T04:33:53.371" v="37976" actId="1038"/>
          <ac:spMkLst>
            <pc:docMk/>
            <pc:sldMk cId="2312239470" sldId="332"/>
            <ac:spMk id="3" creationId="{C0CC7F82-C192-A3D0-D186-EF4F8D442429}"/>
          </ac:spMkLst>
        </pc:spChg>
        <pc:spChg chg="mod">
          <ac:chgData name="Phoebe Gill" userId="3cc89111-f7b4-45f5-86b3-bab53bd23f99" providerId="ADAL" clId="{B538F29A-458A-4A26-90C2-599063C9C2E9}" dt="2025-08-13T04:34:04.818" v="38004" actId="1036"/>
          <ac:spMkLst>
            <pc:docMk/>
            <pc:sldMk cId="2312239470" sldId="332"/>
            <ac:spMk id="5" creationId="{40495AB7-8D94-4342-87E3-75A15AA4D480}"/>
          </ac:spMkLst>
        </pc:spChg>
        <pc:spChg chg="add mod">
          <ac:chgData name="Phoebe Gill" userId="3cc89111-f7b4-45f5-86b3-bab53bd23f99" providerId="ADAL" clId="{B538F29A-458A-4A26-90C2-599063C9C2E9}" dt="2025-08-13T04:34:50.734" v="38244" actId="20577"/>
          <ac:spMkLst>
            <pc:docMk/>
            <pc:sldMk cId="2312239470" sldId="332"/>
            <ac:spMk id="6" creationId="{345BCAF7-9FFD-FF4A-4DEC-92E07FB3D65E}"/>
          </ac:spMkLst>
        </pc:spChg>
        <pc:spChg chg="mod">
          <ac:chgData name="Phoebe Gill" userId="3cc89111-f7b4-45f5-86b3-bab53bd23f99" providerId="ADAL" clId="{B538F29A-458A-4A26-90C2-599063C9C2E9}" dt="2025-08-13T04:33:53.371" v="37976" actId="1038"/>
          <ac:spMkLst>
            <pc:docMk/>
            <pc:sldMk cId="2312239470" sldId="332"/>
            <ac:spMk id="9" creationId="{35216756-FD98-3A7D-1FBB-D667DC26DF12}"/>
          </ac:spMkLst>
        </pc:spChg>
        <pc:picChg chg="add mod">
          <ac:chgData name="Phoebe Gill" userId="3cc89111-f7b4-45f5-86b3-bab53bd23f99" providerId="ADAL" clId="{B538F29A-458A-4A26-90C2-599063C9C2E9}" dt="2025-08-07T04:31:04.442" v="28682"/>
          <ac:picMkLst>
            <pc:docMk/>
            <pc:sldMk cId="2312239470" sldId="332"/>
            <ac:picMk id="4" creationId="{025A80F1-597F-D7E9-85E5-F903C01EF089}"/>
          </ac:picMkLst>
        </pc:picChg>
        <pc:picChg chg="add mod">
          <ac:chgData name="Phoebe Gill" userId="3cc89111-f7b4-45f5-86b3-bab53bd23f99" providerId="ADAL" clId="{B538F29A-458A-4A26-90C2-599063C9C2E9}" dt="2025-08-13T04:33:53.371" v="37976" actId="1038"/>
          <ac:picMkLst>
            <pc:docMk/>
            <pc:sldMk cId="2312239470" sldId="332"/>
            <ac:picMk id="10" creationId="{84199EEF-E128-7EE5-4258-C06AA973C794}"/>
          </ac:picMkLst>
        </pc:picChg>
        <pc:picChg chg="add mod">
          <ac:chgData name="Phoebe Gill" userId="3cc89111-f7b4-45f5-86b3-bab53bd23f99" providerId="ADAL" clId="{B538F29A-458A-4A26-90C2-599063C9C2E9}" dt="2025-08-13T04:33:53.371" v="37976" actId="1038"/>
          <ac:picMkLst>
            <pc:docMk/>
            <pc:sldMk cId="2312239470" sldId="332"/>
            <ac:picMk id="1026" creationId="{1F24630C-195A-2F7A-F7C9-6CDDDFB22CA3}"/>
          </ac:picMkLst>
        </pc:picChg>
      </pc:sldChg>
      <pc:sldChg chg="addSp delSp modSp mod">
        <pc:chgData name="Phoebe Gill" userId="3cc89111-f7b4-45f5-86b3-bab53bd23f99" providerId="ADAL" clId="{B538F29A-458A-4A26-90C2-599063C9C2E9}" dt="2025-08-07T04:31:27.910" v="28694" actId="478"/>
        <pc:sldMkLst>
          <pc:docMk/>
          <pc:sldMk cId="4054785815" sldId="333"/>
        </pc:sldMkLst>
        <pc:spChg chg="mod">
          <ac:chgData name="Phoebe Gill" userId="3cc89111-f7b4-45f5-86b3-bab53bd23f99" providerId="ADAL" clId="{B538F29A-458A-4A26-90C2-599063C9C2E9}" dt="2025-08-06T03:47:49.207" v="8330" actId="20577"/>
          <ac:spMkLst>
            <pc:docMk/>
            <pc:sldMk cId="4054785815" sldId="333"/>
            <ac:spMk id="2" creationId="{89E943E4-8995-7224-69DA-70B3B5AA86E7}"/>
          </ac:spMkLst>
        </pc:spChg>
        <pc:spChg chg="mod">
          <ac:chgData name="Phoebe Gill" userId="3cc89111-f7b4-45f5-86b3-bab53bd23f99" providerId="ADAL" clId="{B538F29A-458A-4A26-90C2-599063C9C2E9}" dt="2025-08-06T05:19:42.071" v="10637" actId="114"/>
          <ac:spMkLst>
            <pc:docMk/>
            <pc:sldMk cId="4054785815" sldId="333"/>
            <ac:spMk id="6" creationId="{75AAABDC-F618-A115-754A-2B61AF645D90}"/>
          </ac:spMkLst>
        </pc:spChg>
        <pc:spChg chg="mod">
          <ac:chgData name="Phoebe Gill" userId="3cc89111-f7b4-45f5-86b3-bab53bd23f99" providerId="ADAL" clId="{B538F29A-458A-4A26-90C2-599063C9C2E9}" dt="2025-08-07T04:28:44.084" v="28616" actId="14100"/>
          <ac:spMkLst>
            <pc:docMk/>
            <pc:sldMk cId="4054785815" sldId="333"/>
            <ac:spMk id="8" creationId="{14AC640F-887E-CA96-10CC-B4DA6FF7F84C}"/>
          </ac:spMkLst>
        </pc:spChg>
        <pc:graphicFrameChg chg="mod">
          <ac:chgData name="Phoebe Gill" userId="3cc89111-f7b4-45f5-86b3-bab53bd23f99" providerId="ADAL" clId="{B538F29A-458A-4A26-90C2-599063C9C2E9}" dt="2025-08-07T04:28:32.235" v="28613" actId="14100"/>
          <ac:graphicFrameMkLst>
            <pc:docMk/>
            <pc:sldMk cId="4054785815" sldId="333"/>
            <ac:graphicFrameMk id="7" creationId="{F87ED6D2-5873-F1D1-2841-010EC167B185}"/>
          </ac:graphicFrameMkLst>
        </pc:graphicFrameChg>
        <pc:picChg chg="add mod">
          <ac:chgData name="Phoebe Gill" userId="3cc89111-f7b4-45f5-86b3-bab53bd23f99" providerId="ADAL" clId="{B538F29A-458A-4A26-90C2-599063C9C2E9}" dt="2025-08-07T04:31:07.226" v="28684"/>
          <ac:picMkLst>
            <pc:docMk/>
            <pc:sldMk cId="4054785815" sldId="333"/>
            <ac:picMk id="4" creationId="{4DD36458-0A66-670C-FB42-665DDFA47DE3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3T23:32:53.471" v="39402" actId="20577"/>
        <pc:sldMkLst>
          <pc:docMk/>
          <pc:sldMk cId="3572810103" sldId="334"/>
        </pc:sldMkLst>
        <pc:spChg chg="mod">
          <ac:chgData name="Phoebe Gill" userId="3cc89111-f7b4-45f5-86b3-bab53bd23f99" providerId="ADAL" clId="{B538F29A-458A-4A26-90C2-599063C9C2E9}" dt="2025-08-07T00:53:37.495" v="23544" actId="14100"/>
          <ac:spMkLst>
            <pc:docMk/>
            <pc:sldMk cId="3572810103" sldId="334"/>
            <ac:spMk id="2" creationId="{0DFCBC7E-A3B7-7D39-40EE-7EA4D2E78AC9}"/>
          </ac:spMkLst>
        </pc:spChg>
        <pc:spChg chg="mod topLvl">
          <ac:chgData name="Phoebe Gill" userId="3cc89111-f7b4-45f5-86b3-bab53bd23f99" providerId="ADAL" clId="{B538F29A-458A-4A26-90C2-599063C9C2E9}" dt="2025-08-06T22:56:51.160" v="20495" actId="1076"/>
          <ac:spMkLst>
            <pc:docMk/>
            <pc:sldMk cId="3572810103" sldId="334"/>
            <ac:spMk id="11" creationId="{6CFE57CD-28E9-02F0-B280-686DCFF3C29A}"/>
          </ac:spMkLst>
        </pc:spChg>
        <pc:spChg chg="mod topLvl">
          <ac:chgData name="Phoebe Gill" userId="3cc89111-f7b4-45f5-86b3-bab53bd23f99" providerId="ADAL" clId="{B538F29A-458A-4A26-90C2-599063C9C2E9}" dt="2025-08-06T22:56:51.160" v="20495" actId="1076"/>
          <ac:spMkLst>
            <pc:docMk/>
            <pc:sldMk cId="3572810103" sldId="334"/>
            <ac:spMk id="13" creationId="{C374CEBD-6E80-572B-84C9-148ACBD7E969}"/>
          </ac:spMkLst>
        </pc:spChg>
        <pc:spChg chg="mod topLvl">
          <ac:chgData name="Phoebe Gill" userId="3cc89111-f7b4-45f5-86b3-bab53bd23f99" providerId="ADAL" clId="{B538F29A-458A-4A26-90C2-599063C9C2E9}" dt="2025-08-06T22:56:51.160" v="20495" actId="1076"/>
          <ac:spMkLst>
            <pc:docMk/>
            <pc:sldMk cId="3572810103" sldId="334"/>
            <ac:spMk id="16" creationId="{7A98772C-871A-FEE8-987F-6744F130913F}"/>
          </ac:spMkLst>
        </pc:spChg>
        <pc:spChg chg="mod topLvl">
          <ac:chgData name="Phoebe Gill" userId="3cc89111-f7b4-45f5-86b3-bab53bd23f99" providerId="ADAL" clId="{B538F29A-458A-4A26-90C2-599063C9C2E9}" dt="2025-08-06T22:56:51.160" v="20495" actId="1076"/>
          <ac:spMkLst>
            <pc:docMk/>
            <pc:sldMk cId="3572810103" sldId="334"/>
            <ac:spMk id="20" creationId="{636110B9-2C65-2392-818D-FCB54191D1BE}"/>
          </ac:spMkLst>
        </pc:spChg>
        <pc:spChg chg="mod topLvl">
          <ac:chgData name="Phoebe Gill" userId="3cc89111-f7b4-45f5-86b3-bab53bd23f99" providerId="ADAL" clId="{B538F29A-458A-4A26-90C2-599063C9C2E9}" dt="2025-08-06T22:56:51.160" v="20495" actId="1076"/>
          <ac:spMkLst>
            <pc:docMk/>
            <pc:sldMk cId="3572810103" sldId="334"/>
            <ac:spMk id="22" creationId="{BFD8CD3D-650C-2F54-13A8-919039521CC3}"/>
          </ac:spMkLst>
        </pc:spChg>
        <pc:picChg chg="mod">
          <ac:chgData name="Phoebe Gill" userId="3cc89111-f7b4-45f5-86b3-bab53bd23f99" providerId="ADAL" clId="{B538F29A-458A-4A26-90C2-599063C9C2E9}" dt="2025-08-06T22:56:51.160" v="20495" actId="1076"/>
          <ac:picMkLst>
            <pc:docMk/>
            <pc:sldMk cId="3572810103" sldId="334"/>
            <ac:picMk id="4" creationId="{B1BF975F-EF11-F66E-EB93-A3383ABA94E2}"/>
          </ac:picMkLst>
        </pc:picChg>
        <pc:picChg chg="add mod">
          <ac:chgData name="Phoebe Gill" userId="3cc89111-f7b4-45f5-86b3-bab53bd23f99" providerId="ADAL" clId="{B538F29A-458A-4A26-90C2-599063C9C2E9}" dt="2025-08-07T04:31:24.886" v="28692"/>
          <ac:picMkLst>
            <pc:docMk/>
            <pc:sldMk cId="3572810103" sldId="334"/>
            <ac:picMk id="7" creationId="{486CD0EA-BE27-768D-0879-82E090A32D85}"/>
          </ac:picMkLst>
        </pc:picChg>
        <pc:picChg chg="mod topLvl">
          <ac:chgData name="Phoebe Gill" userId="3cc89111-f7b4-45f5-86b3-bab53bd23f99" providerId="ADAL" clId="{B538F29A-458A-4A26-90C2-599063C9C2E9}" dt="2025-08-06T22:56:51.160" v="20495" actId="1076"/>
          <ac:picMkLst>
            <pc:docMk/>
            <pc:sldMk cId="3572810103" sldId="334"/>
            <ac:picMk id="8" creationId="{937A87B7-3895-33D6-2F03-54B2C2040BEA}"/>
          </ac:picMkLst>
        </pc:picChg>
        <pc:picChg chg="mod topLvl">
          <ac:chgData name="Phoebe Gill" userId="3cc89111-f7b4-45f5-86b3-bab53bd23f99" providerId="ADAL" clId="{B538F29A-458A-4A26-90C2-599063C9C2E9}" dt="2025-08-06T22:56:51.160" v="20495" actId="1076"/>
          <ac:picMkLst>
            <pc:docMk/>
            <pc:sldMk cId="3572810103" sldId="334"/>
            <ac:picMk id="10" creationId="{807AB010-5D2F-0212-D2B0-FACF9388A5B0}"/>
          </ac:picMkLst>
        </pc:picChg>
        <pc:picChg chg="mod topLvl">
          <ac:chgData name="Phoebe Gill" userId="3cc89111-f7b4-45f5-86b3-bab53bd23f99" providerId="ADAL" clId="{B538F29A-458A-4A26-90C2-599063C9C2E9}" dt="2025-08-06T22:56:51.160" v="20495" actId="1076"/>
          <ac:picMkLst>
            <pc:docMk/>
            <pc:sldMk cId="3572810103" sldId="334"/>
            <ac:picMk id="15" creationId="{65808207-5B51-91F7-69C6-4A289C85F58C}"/>
          </ac:picMkLst>
        </pc:picChg>
        <pc:picChg chg="mod topLvl">
          <ac:chgData name="Phoebe Gill" userId="3cc89111-f7b4-45f5-86b3-bab53bd23f99" providerId="ADAL" clId="{B538F29A-458A-4A26-90C2-599063C9C2E9}" dt="2025-08-06T22:56:51.160" v="20495" actId="1076"/>
          <ac:picMkLst>
            <pc:docMk/>
            <pc:sldMk cId="3572810103" sldId="334"/>
            <ac:picMk id="21" creationId="{BA907F06-365D-E02C-F85F-51651F09F16B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3T21:46:04.500" v="39260" actId="478"/>
        <pc:sldMkLst>
          <pc:docMk/>
          <pc:sldMk cId="3558582251" sldId="335"/>
        </pc:sldMkLst>
        <pc:spChg chg="mod">
          <ac:chgData name="Phoebe Gill" userId="3cc89111-f7b4-45f5-86b3-bab53bd23f99" providerId="ADAL" clId="{B538F29A-458A-4A26-90C2-599063C9C2E9}" dt="2025-08-13T21:42:42.913" v="39022" actId="1076"/>
          <ac:spMkLst>
            <pc:docMk/>
            <pc:sldMk cId="3558582251" sldId="335"/>
            <ac:spMk id="6" creationId="{4102CE25-7767-F3AB-48D7-6A403F46DF2B}"/>
          </ac:spMkLst>
        </pc:spChg>
        <pc:grpChg chg="mod">
          <ac:chgData name="Phoebe Gill" userId="3cc89111-f7b4-45f5-86b3-bab53bd23f99" providerId="ADAL" clId="{B538F29A-458A-4A26-90C2-599063C9C2E9}" dt="2025-08-13T21:42:42.913" v="39022" actId="1076"/>
          <ac:grpSpMkLst>
            <pc:docMk/>
            <pc:sldMk cId="3558582251" sldId="335"/>
            <ac:grpSpMk id="9" creationId="{42B6D315-398C-AC9E-51C7-42AD3C516F90}"/>
          </ac:grpSpMkLst>
        </pc:grpChg>
        <pc:picChg chg="mod">
          <ac:chgData name="Phoebe Gill" userId="3cc89111-f7b4-45f5-86b3-bab53bd23f99" providerId="ADAL" clId="{B538F29A-458A-4A26-90C2-599063C9C2E9}" dt="2025-08-13T21:42:42.913" v="39022" actId="1076"/>
          <ac:picMkLst>
            <pc:docMk/>
            <pc:sldMk cId="3558582251" sldId="335"/>
            <ac:picMk id="8" creationId="{8C0F75D4-E03B-141A-3A87-8AB6FBED1816}"/>
          </ac:picMkLst>
        </pc:picChg>
        <pc:picChg chg="add mod">
          <ac:chgData name="Phoebe Gill" userId="3cc89111-f7b4-45f5-86b3-bab53bd23f99" providerId="ADAL" clId="{B538F29A-458A-4A26-90C2-599063C9C2E9}" dt="2025-08-07T04:31:22.799" v="28690"/>
          <ac:picMkLst>
            <pc:docMk/>
            <pc:sldMk cId="3558582251" sldId="335"/>
            <ac:picMk id="13" creationId="{FFF6269F-ED03-7510-1AA3-F7114584FE87}"/>
          </ac:picMkLst>
        </pc:picChg>
      </pc:sldChg>
      <pc:sldChg chg="addSp delSp modSp mod modNotesTx">
        <pc:chgData name="Phoebe Gill" userId="3cc89111-f7b4-45f5-86b3-bab53bd23f99" providerId="ADAL" clId="{B538F29A-458A-4A26-90C2-599063C9C2E9}" dt="2025-08-13T21:43:57.152" v="39257" actId="20577"/>
        <pc:sldMkLst>
          <pc:docMk/>
          <pc:sldMk cId="103597642" sldId="336"/>
        </pc:sldMkLst>
        <pc:spChg chg="mod">
          <ac:chgData name="Phoebe Gill" userId="3cc89111-f7b4-45f5-86b3-bab53bd23f99" providerId="ADAL" clId="{B538F29A-458A-4A26-90C2-599063C9C2E9}" dt="2025-08-07T06:12:05.515" v="32612" actId="20577"/>
          <ac:spMkLst>
            <pc:docMk/>
            <pc:sldMk cId="103597642" sldId="336"/>
            <ac:spMk id="2" creationId="{F4DB2F02-B4AD-0DE9-8BAB-412D914D701C}"/>
          </ac:spMkLst>
        </pc:spChg>
        <pc:spChg chg="mod topLvl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7" creationId="{B99CA396-6CFC-5B79-7D33-01349DD44F6D}"/>
          </ac:spMkLst>
        </pc:spChg>
        <pc:spChg chg="add del mod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17" creationId="{0EBB8CDA-8510-FEDA-2F9B-9011AD9F2CC1}"/>
          </ac:spMkLst>
        </pc:spChg>
        <pc:spChg chg="mod topLvl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22" creationId="{89BD11B3-D3BF-1D30-3BA8-5CD7BB510A69}"/>
          </ac:spMkLst>
        </pc:spChg>
        <pc:spChg chg="mod topLvl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23" creationId="{E34CC371-A152-E4FC-9F78-F94718E9785C}"/>
          </ac:spMkLst>
        </pc:spChg>
        <pc:spChg chg="mod topLvl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24" creationId="{260D00C5-38B3-6E3F-C040-08DDAE33E16D}"/>
          </ac:spMkLst>
        </pc:spChg>
        <pc:spChg chg="mod topLvl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31" creationId="{DB2A3267-B020-5522-01D6-DD492B0CB16B}"/>
          </ac:spMkLst>
        </pc:spChg>
        <pc:spChg chg="mod topLvl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32" creationId="{19873C75-2671-BB08-0FC2-747FFA02CEDE}"/>
          </ac:spMkLst>
        </pc:spChg>
        <pc:spChg chg="mod topLvl">
          <ac:chgData name="Phoebe Gill" userId="3cc89111-f7b4-45f5-86b3-bab53bd23f99" providerId="ADAL" clId="{B538F29A-458A-4A26-90C2-599063C9C2E9}" dt="2025-08-13T21:39:57.881" v="38968" actId="1076"/>
          <ac:spMkLst>
            <pc:docMk/>
            <pc:sldMk cId="103597642" sldId="336"/>
            <ac:spMk id="33" creationId="{3E5A4063-D485-5270-3D30-D5829198BB04}"/>
          </ac:spMkLst>
        </pc:spChg>
        <pc:picChg chg="add mod">
          <ac:chgData name="Phoebe Gill" userId="3cc89111-f7b4-45f5-86b3-bab53bd23f99" providerId="ADAL" clId="{B538F29A-458A-4A26-90C2-599063C9C2E9}" dt="2025-08-07T04:29:16.561" v="28626"/>
          <ac:picMkLst>
            <pc:docMk/>
            <pc:sldMk cId="103597642" sldId="336"/>
            <ac:picMk id="4" creationId="{1F2BE046-5811-E1D2-2399-63BDBDE337C6}"/>
          </ac:picMkLst>
        </pc:picChg>
        <pc:picChg chg="mod">
          <ac:chgData name="Phoebe Gill" userId="3cc89111-f7b4-45f5-86b3-bab53bd23f99" providerId="ADAL" clId="{B538F29A-458A-4A26-90C2-599063C9C2E9}" dt="2025-08-13T21:39:57.881" v="38968" actId="1076"/>
          <ac:picMkLst>
            <pc:docMk/>
            <pc:sldMk cId="103597642" sldId="336"/>
            <ac:picMk id="8" creationId="{490705E3-B8CA-2722-0FB4-5E78BE990F1A}"/>
          </ac:picMkLst>
        </pc:picChg>
        <pc:picChg chg="add mod modCrop">
          <ac:chgData name="Phoebe Gill" userId="3cc89111-f7b4-45f5-86b3-bab53bd23f99" providerId="ADAL" clId="{B538F29A-458A-4A26-90C2-599063C9C2E9}" dt="2025-08-13T21:37:19.756" v="38881" actId="1038"/>
          <ac:picMkLst>
            <pc:docMk/>
            <pc:sldMk cId="103597642" sldId="336"/>
            <ac:picMk id="10" creationId="{8D424DC8-6AE5-0E87-87B6-17DCA4854501}"/>
          </ac:picMkLst>
        </pc:picChg>
        <pc:picChg chg="mod">
          <ac:chgData name="Phoebe Gill" userId="3cc89111-f7b4-45f5-86b3-bab53bd23f99" providerId="ADAL" clId="{B538F29A-458A-4A26-90C2-599063C9C2E9}" dt="2025-08-13T21:39:57.881" v="38968" actId="1076"/>
          <ac:picMkLst>
            <pc:docMk/>
            <pc:sldMk cId="103597642" sldId="336"/>
            <ac:picMk id="11" creationId="{58D3CCB3-85CC-FC73-66B0-676424A38FEC}"/>
          </ac:picMkLst>
        </pc:picChg>
        <pc:picChg chg="add mod modCrop">
          <ac:chgData name="Phoebe Gill" userId="3cc89111-f7b4-45f5-86b3-bab53bd23f99" providerId="ADAL" clId="{B538F29A-458A-4A26-90C2-599063C9C2E9}" dt="2025-08-13T21:39:38.347" v="38914" actId="14100"/>
          <ac:picMkLst>
            <pc:docMk/>
            <pc:sldMk cId="103597642" sldId="336"/>
            <ac:picMk id="13" creationId="{7BBBCFC3-C32E-DEA7-F0B3-FC1C97A05D4E}"/>
          </ac:picMkLst>
        </pc:picChg>
        <pc:picChg chg="add mod">
          <ac:chgData name="Phoebe Gill" userId="3cc89111-f7b4-45f5-86b3-bab53bd23f99" providerId="ADAL" clId="{B538F29A-458A-4A26-90C2-599063C9C2E9}" dt="2025-08-13T21:37:15.263" v="38867" actId="1076"/>
          <ac:picMkLst>
            <pc:docMk/>
            <pc:sldMk cId="103597642" sldId="336"/>
            <ac:picMk id="15" creationId="{1D04E7AF-B786-7886-F406-FC834756AA25}"/>
          </ac:picMkLst>
        </pc:picChg>
        <pc:picChg chg="add del mod">
          <ac:chgData name="Phoebe Gill" userId="3cc89111-f7b4-45f5-86b3-bab53bd23f99" providerId="ADAL" clId="{B538F29A-458A-4A26-90C2-599063C9C2E9}" dt="2025-08-13T21:37:15.263" v="38867" actId="1076"/>
          <ac:picMkLst>
            <pc:docMk/>
            <pc:sldMk cId="103597642" sldId="336"/>
            <ac:picMk id="19" creationId="{BBCFBE03-E6F6-AE72-5D65-9EB83A33B91B}"/>
          </ac:picMkLst>
        </pc:picChg>
        <pc:picChg chg="add del mod">
          <ac:chgData name="Phoebe Gill" userId="3cc89111-f7b4-45f5-86b3-bab53bd23f99" providerId="ADAL" clId="{B538F29A-458A-4A26-90C2-599063C9C2E9}" dt="2025-08-13T21:37:15.263" v="38867" actId="1076"/>
          <ac:picMkLst>
            <pc:docMk/>
            <pc:sldMk cId="103597642" sldId="336"/>
            <ac:picMk id="21" creationId="{24F81FE5-AAF6-910C-AA37-4945E2F223A3}"/>
          </ac:picMkLst>
        </pc:picChg>
      </pc:sldChg>
      <pc:sldChg chg="addSp delSp modSp add mod ord modNotesTx">
        <pc:chgData name="Phoebe Gill" userId="3cc89111-f7b4-45f5-86b3-bab53bd23f99" providerId="ADAL" clId="{B538F29A-458A-4A26-90C2-599063C9C2E9}" dt="2025-08-12T21:00:00.618" v="35291" actId="20577"/>
        <pc:sldMkLst>
          <pc:docMk/>
          <pc:sldMk cId="7919161" sldId="337"/>
        </pc:sldMkLst>
        <pc:spChg chg="mod">
          <ac:chgData name="Phoebe Gill" userId="3cc89111-f7b4-45f5-86b3-bab53bd23f99" providerId="ADAL" clId="{B538F29A-458A-4A26-90C2-599063C9C2E9}" dt="2025-08-05T23:32:38.915" v="1088" actId="1036"/>
          <ac:spMkLst>
            <pc:docMk/>
            <pc:sldMk cId="7919161" sldId="337"/>
            <ac:spMk id="4" creationId="{5382A680-2D7B-B72E-5B47-5346FFB71260}"/>
          </ac:spMkLst>
        </pc:spChg>
        <pc:spChg chg="mod">
          <ac:chgData name="Phoebe Gill" userId="3cc89111-f7b4-45f5-86b3-bab53bd23f99" providerId="ADAL" clId="{B538F29A-458A-4A26-90C2-599063C9C2E9}" dt="2025-08-06T06:17:03.288" v="19245" actId="20577"/>
          <ac:spMkLst>
            <pc:docMk/>
            <pc:sldMk cId="7919161" sldId="337"/>
            <ac:spMk id="5" creationId="{1AEE75E2-511E-D206-EA29-0CFF83B7F76F}"/>
          </ac:spMkLst>
        </pc:spChg>
        <pc:spChg chg="add mod">
          <ac:chgData name="Phoebe Gill" userId="3cc89111-f7b4-45f5-86b3-bab53bd23f99" providerId="ADAL" clId="{B538F29A-458A-4A26-90C2-599063C9C2E9}" dt="2025-08-05T23:50:05.403" v="1961"/>
          <ac:spMkLst>
            <pc:docMk/>
            <pc:sldMk cId="7919161" sldId="337"/>
            <ac:spMk id="6" creationId="{CA0778C6-2A7E-6DBC-E4F4-DD5B27CF60DC}"/>
          </ac:spMkLst>
        </pc:spChg>
        <pc:picChg chg="add mod">
          <ac:chgData name="Phoebe Gill" userId="3cc89111-f7b4-45f5-86b3-bab53bd23f99" providerId="ADAL" clId="{B538F29A-458A-4A26-90C2-599063C9C2E9}" dt="2025-08-07T04:27:18.499" v="28570"/>
          <ac:picMkLst>
            <pc:docMk/>
            <pc:sldMk cId="7919161" sldId="337"/>
            <ac:picMk id="2" creationId="{95466B35-DF00-0DAA-E124-E1B3D0F9506A}"/>
          </ac:picMkLst>
        </pc:picChg>
        <pc:picChg chg="mod">
          <ac:chgData name="Phoebe Gill" userId="3cc89111-f7b4-45f5-86b3-bab53bd23f99" providerId="ADAL" clId="{B538F29A-458A-4A26-90C2-599063C9C2E9}" dt="2025-08-05T23:34:41.118" v="1133" actId="1076"/>
          <ac:picMkLst>
            <pc:docMk/>
            <pc:sldMk cId="7919161" sldId="337"/>
            <ac:picMk id="10" creationId="{235BF999-EE51-976A-548A-D270F3D5EB65}"/>
          </ac:picMkLst>
        </pc:picChg>
      </pc:sldChg>
      <pc:sldChg chg="addSp delSp modSp add mod modNotesTx">
        <pc:chgData name="Phoebe Gill" userId="3cc89111-f7b4-45f5-86b3-bab53bd23f99" providerId="ADAL" clId="{B538F29A-458A-4A26-90C2-599063C9C2E9}" dt="2025-08-13T23:27:10.408" v="39360" actId="20577"/>
        <pc:sldMkLst>
          <pc:docMk/>
          <pc:sldMk cId="1601130892" sldId="338"/>
        </pc:sldMkLst>
        <pc:spChg chg="mod">
          <ac:chgData name="Phoebe Gill" userId="3cc89111-f7b4-45f5-86b3-bab53bd23f99" providerId="ADAL" clId="{B538F29A-458A-4A26-90C2-599063C9C2E9}" dt="2025-08-05T23:38:25.561" v="1540" actId="20577"/>
          <ac:spMkLst>
            <pc:docMk/>
            <pc:sldMk cId="1601130892" sldId="338"/>
            <ac:spMk id="6" creationId="{ECEB770E-ABC6-0802-391C-6B5FF91D11FE}"/>
          </ac:spMkLst>
        </pc:spChg>
        <pc:spChg chg="add mod">
          <ac:chgData name="Phoebe Gill" userId="3cc89111-f7b4-45f5-86b3-bab53bd23f99" providerId="ADAL" clId="{B538F29A-458A-4A26-90C2-599063C9C2E9}" dt="2025-08-13T03:09:37.650" v="37427" actId="5793"/>
          <ac:spMkLst>
            <pc:docMk/>
            <pc:sldMk cId="1601130892" sldId="338"/>
            <ac:spMk id="14" creationId="{9E84558C-F6CE-7DA7-95DB-4BC80EDC7AD9}"/>
          </ac:spMkLst>
        </pc:spChg>
        <pc:graphicFrameChg chg="add mod">
          <ac:chgData name="Phoebe Gill" userId="3cc89111-f7b4-45f5-86b3-bab53bd23f99" providerId="ADAL" clId="{B538F29A-458A-4A26-90C2-599063C9C2E9}" dt="2025-08-05T23:38:32.765" v="1544"/>
          <ac:graphicFrameMkLst>
            <pc:docMk/>
            <pc:sldMk cId="1601130892" sldId="338"/>
            <ac:graphicFrameMk id="13" creationId="{AB023E5B-4B70-12B3-9B3F-5254FD38B5AE}"/>
          </ac:graphicFrameMkLst>
        </pc:graphicFrameChg>
        <pc:picChg chg="add mod">
          <ac:chgData name="Phoebe Gill" userId="3cc89111-f7b4-45f5-86b3-bab53bd23f99" providerId="ADAL" clId="{B538F29A-458A-4A26-90C2-599063C9C2E9}" dt="2025-08-07T04:30:31.715" v="28667"/>
          <ac:picMkLst>
            <pc:docMk/>
            <pc:sldMk cId="1601130892" sldId="338"/>
            <ac:picMk id="4" creationId="{67D1EC17-55EB-881A-2B75-D05AF01E2ED2}"/>
          </ac:picMkLst>
        </pc:picChg>
      </pc:sldChg>
      <pc:sldChg chg="addSp delSp modSp add del mod ord">
        <pc:chgData name="Phoebe Gill" userId="3cc89111-f7b4-45f5-86b3-bab53bd23f99" providerId="ADAL" clId="{B538F29A-458A-4A26-90C2-599063C9C2E9}" dt="2025-08-06T06:22:39.493" v="19957" actId="47"/>
        <pc:sldMkLst>
          <pc:docMk/>
          <pc:sldMk cId="939397012" sldId="339"/>
        </pc:sldMkLst>
      </pc:sldChg>
      <pc:sldChg chg="addSp delSp modSp mod ord modNotesTx">
        <pc:chgData name="Phoebe Gill" userId="3cc89111-f7b4-45f5-86b3-bab53bd23f99" providerId="ADAL" clId="{B538F29A-458A-4A26-90C2-599063C9C2E9}" dt="2025-08-12T21:01:14.465" v="35340" actId="20577"/>
        <pc:sldMkLst>
          <pc:docMk/>
          <pc:sldMk cId="2001608213" sldId="340"/>
        </pc:sldMkLst>
        <pc:spChg chg="mod">
          <ac:chgData name="Phoebe Gill" userId="3cc89111-f7b4-45f5-86b3-bab53bd23f99" providerId="ADAL" clId="{B538F29A-458A-4A26-90C2-599063C9C2E9}" dt="2025-08-06T02:08:00.825" v="6109" actId="1076"/>
          <ac:spMkLst>
            <pc:docMk/>
            <pc:sldMk cId="2001608213" sldId="340"/>
            <ac:spMk id="9" creationId="{99AAFED1-9F0A-D677-4F69-2556E8D70A2A}"/>
          </ac:spMkLst>
        </pc:spChg>
        <pc:spChg chg="mod">
          <ac:chgData name="Phoebe Gill" userId="3cc89111-f7b4-45f5-86b3-bab53bd23f99" providerId="ADAL" clId="{B538F29A-458A-4A26-90C2-599063C9C2E9}" dt="2025-08-06T02:08:46.277" v="6187" actId="113"/>
          <ac:spMkLst>
            <pc:docMk/>
            <pc:sldMk cId="2001608213" sldId="340"/>
            <ac:spMk id="10" creationId="{D1C71E84-44BD-3802-33EC-F47E55B77E92}"/>
          </ac:spMkLst>
        </pc:spChg>
        <pc:spChg chg="mod">
          <ac:chgData name="Phoebe Gill" userId="3cc89111-f7b4-45f5-86b3-bab53bd23f99" providerId="ADAL" clId="{B538F29A-458A-4A26-90C2-599063C9C2E9}" dt="2025-08-06T02:08:32.825" v="6155" actId="1037"/>
          <ac:spMkLst>
            <pc:docMk/>
            <pc:sldMk cId="2001608213" sldId="340"/>
            <ac:spMk id="12" creationId="{A0A932ED-A9AE-6C96-2243-7B5DA484E688}"/>
          </ac:spMkLst>
        </pc:spChg>
        <pc:spChg chg="mod">
          <ac:chgData name="Phoebe Gill" userId="3cc89111-f7b4-45f5-86b3-bab53bd23f99" providerId="ADAL" clId="{B538F29A-458A-4A26-90C2-599063C9C2E9}" dt="2025-08-06T02:08:32.825" v="6155" actId="1037"/>
          <ac:spMkLst>
            <pc:docMk/>
            <pc:sldMk cId="2001608213" sldId="340"/>
            <ac:spMk id="13" creationId="{AC6407FD-7146-5DA2-E447-C24835BB0A3D}"/>
          </ac:spMkLst>
        </pc:spChg>
        <pc:spChg chg="mod">
          <ac:chgData name="Phoebe Gill" userId="3cc89111-f7b4-45f5-86b3-bab53bd23f99" providerId="ADAL" clId="{B538F29A-458A-4A26-90C2-599063C9C2E9}" dt="2025-08-06T02:08:32.825" v="6155" actId="1037"/>
          <ac:spMkLst>
            <pc:docMk/>
            <pc:sldMk cId="2001608213" sldId="340"/>
            <ac:spMk id="14" creationId="{8CD0D3BC-11D5-CD00-EFB4-901D23CB4022}"/>
          </ac:spMkLst>
        </pc:spChg>
        <pc:spChg chg="mod">
          <ac:chgData name="Phoebe Gill" userId="3cc89111-f7b4-45f5-86b3-bab53bd23f99" providerId="ADAL" clId="{B538F29A-458A-4A26-90C2-599063C9C2E9}" dt="2025-08-06T02:08:32.825" v="6155" actId="1037"/>
          <ac:spMkLst>
            <pc:docMk/>
            <pc:sldMk cId="2001608213" sldId="340"/>
            <ac:spMk id="16" creationId="{3BEED345-22E5-AAF5-4437-619137A9D795}"/>
          </ac:spMkLst>
        </pc:spChg>
        <pc:grpChg chg="mod">
          <ac:chgData name="Phoebe Gill" userId="3cc89111-f7b4-45f5-86b3-bab53bd23f99" providerId="ADAL" clId="{B538F29A-458A-4A26-90C2-599063C9C2E9}" dt="2025-08-06T02:08:32.825" v="6155" actId="1037"/>
          <ac:grpSpMkLst>
            <pc:docMk/>
            <pc:sldMk cId="2001608213" sldId="340"/>
            <ac:grpSpMk id="17" creationId="{D3FE63FF-2F30-69B4-C88A-B1DB20E47F5B}"/>
          </ac:grpSpMkLst>
        </pc:grpChg>
        <pc:picChg chg="add mod">
          <ac:chgData name="Phoebe Gill" userId="3cc89111-f7b4-45f5-86b3-bab53bd23f99" providerId="ADAL" clId="{B538F29A-458A-4A26-90C2-599063C9C2E9}" dt="2025-08-07T04:30:46.234" v="28672" actId="1036"/>
          <ac:picMkLst>
            <pc:docMk/>
            <pc:sldMk cId="2001608213" sldId="340"/>
            <ac:picMk id="8" creationId="{F214C633-956A-0387-DC2D-CC1C982BD460}"/>
          </ac:picMkLst>
        </pc:picChg>
        <pc:picChg chg="mod">
          <ac:chgData name="Phoebe Gill" userId="3cc89111-f7b4-45f5-86b3-bab53bd23f99" providerId="ADAL" clId="{B538F29A-458A-4A26-90C2-599063C9C2E9}" dt="2025-08-06T02:08:32.825" v="6155" actId="1037"/>
          <ac:picMkLst>
            <pc:docMk/>
            <pc:sldMk cId="2001608213" sldId="340"/>
            <ac:picMk id="15" creationId="{5721E4D6-3AFF-F2F9-5835-51A4C8601B5E}"/>
          </ac:picMkLst>
        </pc:picChg>
      </pc:sldChg>
      <pc:sldChg chg="addSp delSp modSp add mod modNotesTx">
        <pc:chgData name="Phoebe Gill" userId="3cc89111-f7b4-45f5-86b3-bab53bd23f99" providerId="ADAL" clId="{B538F29A-458A-4A26-90C2-599063C9C2E9}" dt="2025-08-12T20:55:08.416" v="35084" actId="20577"/>
        <pc:sldMkLst>
          <pc:docMk/>
          <pc:sldMk cId="1818826092" sldId="341"/>
        </pc:sldMkLst>
        <pc:spChg chg="mod">
          <ac:chgData name="Phoebe Gill" userId="3cc89111-f7b4-45f5-86b3-bab53bd23f99" providerId="ADAL" clId="{B538F29A-458A-4A26-90C2-599063C9C2E9}" dt="2025-08-07T04:33:21.578" v="28813" actId="20577"/>
          <ac:spMkLst>
            <pc:docMk/>
            <pc:sldMk cId="1818826092" sldId="341"/>
            <ac:spMk id="3" creationId="{072A3304-E502-4285-C69B-AF3DCD3AC2D2}"/>
          </ac:spMkLst>
        </pc:spChg>
        <pc:picChg chg="add mod">
          <ac:chgData name="Phoebe Gill" userId="3cc89111-f7b4-45f5-86b3-bab53bd23f99" providerId="ADAL" clId="{B538F29A-458A-4A26-90C2-599063C9C2E9}" dt="2025-08-07T04:29:24.233" v="28632"/>
          <ac:picMkLst>
            <pc:docMk/>
            <pc:sldMk cId="1818826092" sldId="341"/>
            <ac:picMk id="8" creationId="{61C5070B-1D08-7132-8EAE-1DF86E26340B}"/>
          </ac:picMkLst>
        </pc:picChg>
      </pc:sldChg>
      <pc:sldChg chg="delSp modSp add del mod modNotesTx">
        <pc:chgData name="Phoebe Gill" userId="3cc89111-f7b4-45f5-86b3-bab53bd23f99" providerId="ADAL" clId="{B538F29A-458A-4A26-90C2-599063C9C2E9}" dt="2025-08-06T05:12:58.131" v="9550" actId="47"/>
        <pc:sldMkLst>
          <pc:docMk/>
          <pc:sldMk cId="3556509553" sldId="341"/>
        </pc:sldMkLst>
      </pc:sldChg>
      <pc:sldChg chg="addSp delSp modSp add mod ord modNotesTx">
        <pc:chgData name="Phoebe Gill" userId="3cc89111-f7b4-45f5-86b3-bab53bd23f99" providerId="ADAL" clId="{B538F29A-458A-4A26-90C2-599063C9C2E9}" dt="2025-08-13T02:38:46.093" v="36410" actId="20577"/>
        <pc:sldMkLst>
          <pc:docMk/>
          <pc:sldMk cId="2624435098" sldId="342"/>
        </pc:sldMkLst>
        <pc:spChg chg="mod">
          <ac:chgData name="Phoebe Gill" userId="3cc89111-f7b4-45f5-86b3-bab53bd23f99" providerId="ADAL" clId="{B538F29A-458A-4A26-90C2-599063C9C2E9}" dt="2025-08-07T22:20:50.683" v="32749" actId="14100"/>
          <ac:spMkLst>
            <pc:docMk/>
            <pc:sldMk cId="2624435098" sldId="342"/>
            <ac:spMk id="4" creationId="{1D2338DE-5673-85B0-627B-22D66C0694FE}"/>
          </ac:spMkLst>
        </pc:spChg>
        <pc:spChg chg="mod">
          <ac:chgData name="Phoebe Gill" userId="3cc89111-f7b4-45f5-86b3-bab53bd23f99" providerId="ADAL" clId="{B538F29A-458A-4A26-90C2-599063C9C2E9}" dt="2025-08-07T22:08:52.819" v="32739" actId="20577"/>
          <ac:spMkLst>
            <pc:docMk/>
            <pc:sldMk cId="2624435098" sldId="342"/>
            <ac:spMk id="5" creationId="{657EDA86-7D9F-072C-2E85-8E65AE6B9DBE}"/>
          </ac:spMkLst>
        </pc:spChg>
        <pc:picChg chg="add del mod">
          <ac:chgData name="Phoebe Gill" userId="3cc89111-f7b4-45f5-86b3-bab53bd23f99" providerId="ADAL" clId="{B538F29A-458A-4A26-90C2-599063C9C2E9}" dt="2025-08-07T04:44:54.809" v="29739" actId="478"/>
          <ac:picMkLst>
            <pc:docMk/>
            <pc:sldMk cId="2624435098" sldId="342"/>
            <ac:picMk id="3" creationId="{FDD68F74-8794-A315-77C4-76FB503B2F70}"/>
          </ac:picMkLst>
        </pc:picChg>
      </pc:sldChg>
      <pc:sldChg chg="modSp new del mod">
        <pc:chgData name="Phoebe Gill" userId="3cc89111-f7b4-45f5-86b3-bab53bd23f99" providerId="ADAL" clId="{B538F29A-458A-4A26-90C2-599063C9C2E9}" dt="2025-08-12T23:02:23.413" v="35519" actId="47"/>
        <pc:sldMkLst>
          <pc:docMk/>
          <pc:sldMk cId="2255894025" sldId="345"/>
        </pc:sldMkLst>
      </pc:sldChg>
      <pc:sldMasterChg chg="modSldLayout">
        <pc:chgData name="Phoebe Gill" userId="3cc89111-f7b4-45f5-86b3-bab53bd23f99" providerId="ADAL" clId="{B538F29A-458A-4A26-90C2-599063C9C2E9}" dt="2025-08-07T06:08:34.817" v="32585" actId="20577"/>
        <pc:sldMasterMkLst>
          <pc:docMk/>
          <pc:sldMasterMk cId="4072064890" sldId="2147483672"/>
        </pc:sldMasterMkLst>
        <pc:sldLayoutChg chg="addSp delSp modSp mod">
          <pc:chgData name="Phoebe Gill" userId="3cc89111-f7b4-45f5-86b3-bab53bd23f99" providerId="ADAL" clId="{B538F29A-458A-4A26-90C2-599063C9C2E9}" dt="2025-08-07T01:53:02.809" v="25443" actId="1076"/>
          <pc:sldLayoutMkLst>
            <pc:docMk/>
            <pc:sldMasterMk cId="4072064890" sldId="2147483672"/>
            <pc:sldLayoutMk cId="1510476284" sldId="2147483673"/>
          </pc:sldLayoutMkLst>
          <pc:picChg chg="add mod">
            <ac:chgData name="Phoebe Gill" userId="3cc89111-f7b4-45f5-86b3-bab53bd23f99" providerId="ADAL" clId="{B538F29A-458A-4A26-90C2-599063C9C2E9}" dt="2025-08-07T01:53:02.809" v="25443" actId="1076"/>
            <ac:picMkLst>
              <pc:docMk/>
              <pc:sldMasterMk cId="4072064890" sldId="2147483672"/>
              <pc:sldLayoutMk cId="1510476284" sldId="2147483673"/>
              <ac:picMk id="3" creationId="{B03548E7-A017-6A34-E5D1-97A1226A1A86}"/>
            </ac:picMkLst>
          </pc:picChg>
          <pc:picChg chg="mod">
            <ac:chgData name="Phoebe Gill" userId="3cc89111-f7b4-45f5-86b3-bab53bd23f99" providerId="ADAL" clId="{B538F29A-458A-4A26-90C2-599063C9C2E9}" dt="2025-08-05T23:10:34.536" v="25" actId="1076"/>
            <ac:picMkLst>
              <pc:docMk/>
              <pc:sldMasterMk cId="4072064890" sldId="2147483672"/>
              <pc:sldLayoutMk cId="1510476284" sldId="2147483673"/>
              <ac:picMk id="4" creationId="{90B0D066-B58D-7BF7-CF72-A8C8FEA4BBE4}"/>
            </ac:picMkLst>
          </pc:picChg>
        </pc:sldLayoutChg>
        <pc:sldLayoutChg chg="addSp modSp mod">
          <pc:chgData name="Phoebe Gill" userId="3cc89111-f7b4-45f5-86b3-bab53bd23f99" providerId="ADAL" clId="{B538F29A-458A-4A26-90C2-599063C9C2E9}" dt="2025-08-07T06:08:34.817" v="32585" actId="20577"/>
          <pc:sldLayoutMkLst>
            <pc:docMk/>
            <pc:sldMasterMk cId="4072064890" sldId="2147483672"/>
            <pc:sldLayoutMk cId="438055094" sldId="2147483698"/>
          </pc:sldLayoutMkLst>
          <pc:spChg chg="ord">
            <ac:chgData name="Phoebe Gill" userId="3cc89111-f7b4-45f5-86b3-bab53bd23f99" providerId="ADAL" clId="{B538F29A-458A-4A26-90C2-599063C9C2E9}" dt="2025-08-07T06:07:33.625" v="32428" actId="167"/>
            <ac:spMkLst>
              <pc:docMk/>
              <pc:sldMasterMk cId="4072064890" sldId="2147483672"/>
              <pc:sldLayoutMk cId="438055094" sldId="2147483698"/>
              <ac:spMk id="5" creationId="{DF5BBA50-5EBE-E93D-3597-0754A9E06034}"/>
            </ac:spMkLst>
          </pc:spChg>
          <pc:spChg chg="mod ord">
            <ac:chgData name="Phoebe Gill" userId="3cc89111-f7b4-45f5-86b3-bab53bd23f99" providerId="ADAL" clId="{B538F29A-458A-4A26-90C2-599063C9C2E9}" dt="2025-08-07T06:07:47.892" v="32433" actId="1076"/>
            <ac:spMkLst>
              <pc:docMk/>
              <pc:sldMasterMk cId="4072064890" sldId="2147483672"/>
              <pc:sldLayoutMk cId="438055094" sldId="2147483698"/>
              <ac:spMk id="6" creationId="{EABDF794-2CCD-07F6-7337-C2830C7A686C}"/>
            </ac:spMkLst>
          </pc:spChg>
          <pc:spChg chg="mod">
            <ac:chgData name="Phoebe Gill" userId="3cc89111-f7b4-45f5-86b3-bab53bd23f99" providerId="ADAL" clId="{B538F29A-458A-4A26-90C2-599063C9C2E9}" dt="2025-08-07T06:08:34.817" v="32585" actId="20577"/>
            <ac:spMkLst>
              <pc:docMk/>
              <pc:sldMasterMk cId="4072064890" sldId="2147483672"/>
              <pc:sldLayoutMk cId="438055094" sldId="2147483698"/>
              <ac:spMk id="8" creationId="{30642841-DFA4-C7DC-93E9-AE7163ED00D9}"/>
            </ac:spMkLst>
          </pc:spChg>
          <pc:picChg chg="add mod">
            <ac:chgData name="Phoebe Gill" userId="3cc89111-f7b4-45f5-86b3-bab53bd23f99" providerId="ADAL" clId="{B538F29A-458A-4A26-90C2-599063C9C2E9}" dt="2025-08-07T06:08:26.550" v="32581" actId="1037"/>
            <ac:picMkLst>
              <pc:docMk/>
              <pc:sldMasterMk cId="4072064890" sldId="2147483672"/>
              <pc:sldLayoutMk cId="438055094" sldId="2147483698"/>
              <ac:picMk id="2" creationId="{5890B426-067E-308D-53DB-C6BE9E2B71C4}"/>
            </ac:picMkLst>
          </pc:picChg>
          <pc:picChg chg="mod ord">
            <ac:chgData name="Phoebe Gill" userId="3cc89111-f7b4-45f5-86b3-bab53bd23f99" providerId="ADAL" clId="{B538F29A-458A-4A26-90C2-599063C9C2E9}" dt="2025-08-07T06:08:26.550" v="32581" actId="1037"/>
            <ac:picMkLst>
              <pc:docMk/>
              <pc:sldMasterMk cId="4072064890" sldId="2147483672"/>
              <pc:sldLayoutMk cId="438055094" sldId="2147483698"/>
              <ac:picMk id="3" creationId="{4A043B13-230A-717B-3FF1-438632681172}"/>
            </ac:picMkLst>
          </pc:picChg>
        </pc:sldLayoutChg>
      </pc:sldMasterChg>
    </pc:docChg>
  </pc:docChgLst>
  <pc:docChgLst>
    <pc:chgData name="Grace Zhao" userId="9a3607b6-fcfb-44b4-afd8-71d3d9ff2d7c" providerId="ADAL" clId="{F6EA29AD-C6E3-4B94-9538-FC82AFF627B5}"/>
    <pc:docChg chg="undo custSel addSld delSld modSld sldOrd modMainMaster">
      <pc:chgData name="Grace Zhao" userId="9a3607b6-fcfb-44b4-afd8-71d3d9ff2d7c" providerId="ADAL" clId="{F6EA29AD-C6E3-4B94-9538-FC82AFF627B5}" dt="2025-08-13T04:43:03.556" v="4523" actId="1037"/>
      <pc:docMkLst>
        <pc:docMk/>
      </pc:docMkLst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4196748421" sldId="259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331382329" sldId="266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775282611" sldId="268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565900920" sldId="269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2241117750" sldId="270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1332099688" sldId="271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367540128" sldId="273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14475456" sldId="276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850116807" sldId="278"/>
        </pc:sldMkLst>
      </pc:sldChg>
      <pc:sldChg chg="addSp delSp modSp mod ord">
        <pc:chgData name="Grace Zhao" userId="9a3607b6-fcfb-44b4-afd8-71d3d9ff2d7c" providerId="ADAL" clId="{F6EA29AD-C6E3-4B94-9538-FC82AFF627B5}" dt="2025-08-13T03:35:05.883" v="3359" actId="1035"/>
        <pc:sldMkLst>
          <pc:docMk/>
          <pc:sldMk cId="3985682870" sldId="280"/>
        </pc:sldMkLst>
        <pc:spChg chg="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2" creationId="{A502DE45-0DF3-B46B-482A-862C0E5AA8EF}"/>
          </ac:spMkLst>
        </pc:spChg>
        <pc:spChg chg="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3" creationId="{C5FA4EA0-81A1-BEAA-1919-B7731F41C19C}"/>
          </ac:spMkLst>
        </pc:spChg>
        <pc:spChg chg="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4" creationId="{D3ADC871-E6F2-1100-4E49-0ABD2B06F6D7}"/>
          </ac:spMkLst>
        </pc:spChg>
        <pc:spChg chg="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5" creationId="{B39DD939-234D-5989-84E5-32D093E891C6}"/>
          </ac:spMkLst>
        </pc:spChg>
        <pc:spChg chg="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6" creationId="{A5818499-9559-0850-307D-EEF7E4439CEA}"/>
          </ac:spMkLst>
        </pc:spChg>
        <pc:spChg chg="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9" creationId="{A4F13FF7-0F8C-7E60-E259-BE3BBFCC3A54}"/>
          </ac:spMkLst>
        </pc:spChg>
        <pc:spChg chg="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13" creationId="{B5428AD6-4BBB-5C04-49C6-D25CCECA5FFF}"/>
          </ac:spMkLst>
        </pc:spChg>
        <pc:spChg chg="add 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15" creationId="{03BD7DC1-3540-D738-AF32-BD2124DF6982}"/>
          </ac:spMkLst>
        </pc:spChg>
        <pc:spChg chg="add mod">
          <ac:chgData name="Grace Zhao" userId="9a3607b6-fcfb-44b4-afd8-71d3d9ff2d7c" providerId="ADAL" clId="{F6EA29AD-C6E3-4B94-9538-FC82AFF627B5}" dt="2025-08-13T03:35:05.883" v="3359" actId="1035"/>
          <ac:spMkLst>
            <pc:docMk/>
            <pc:sldMk cId="3985682870" sldId="280"/>
            <ac:spMk id="17" creationId="{CB5A2CFB-B228-3E26-5985-F3EDA956A7B3}"/>
          </ac:spMkLst>
        </pc:spChg>
        <pc:picChg chg="mod">
          <ac:chgData name="Grace Zhao" userId="9a3607b6-fcfb-44b4-afd8-71d3d9ff2d7c" providerId="ADAL" clId="{F6EA29AD-C6E3-4B94-9538-FC82AFF627B5}" dt="2025-08-13T03:35:05.883" v="3359" actId="1035"/>
          <ac:picMkLst>
            <pc:docMk/>
            <pc:sldMk cId="3985682870" sldId="280"/>
            <ac:picMk id="20" creationId="{32FC0AAC-D5E0-8F7A-C66A-0C6434318AFB}"/>
          </ac:picMkLst>
        </pc:picChg>
        <pc:picChg chg="mod">
          <ac:chgData name="Grace Zhao" userId="9a3607b6-fcfb-44b4-afd8-71d3d9ff2d7c" providerId="ADAL" clId="{F6EA29AD-C6E3-4B94-9538-FC82AFF627B5}" dt="2025-08-05T22:34:51.458" v="304" actId="408"/>
          <ac:picMkLst>
            <pc:docMk/>
            <pc:sldMk cId="3985682870" sldId="280"/>
            <ac:picMk id="21" creationId="{01697600-8970-4C2C-2E17-55C317717149}"/>
          </ac:picMkLst>
        </pc:picChg>
        <pc:picChg chg="mod">
          <ac:chgData name="Grace Zhao" userId="9a3607b6-fcfb-44b4-afd8-71d3d9ff2d7c" providerId="ADAL" clId="{F6EA29AD-C6E3-4B94-9538-FC82AFF627B5}" dt="2025-08-05T22:34:51.458" v="304" actId="408"/>
          <ac:picMkLst>
            <pc:docMk/>
            <pc:sldMk cId="3985682870" sldId="280"/>
            <ac:picMk id="22" creationId="{EB050E28-F879-171A-376E-B0C98509C432}"/>
          </ac:picMkLst>
        </pc:picChg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4003391270" sldId="281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40223660" sldId="282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245855412" sldId="283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74721971" sldId="284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960352152" sldId="286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793485015" sldId="288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1358569532" sldId="289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2949756285" sldId="292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4058441315" sldId="293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846186930" sldId="296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76532554" sldId="298"/>
        </pc:sldMkLst>
      </pc:sldChg>
      <pc:sldChg chg="addSp delSp modSp mod">
        <pc:chgData name="Grace Zhao" userId="9a3607b6-fcfb-44b4-afd8-71d3d9ff2d7c" providerId="ADAL" clId="{F6EA29AD-C6E3-4B94-9538-FC82AFF627B5}" dt="2025-08-06T03:55:05.546" v="3025" actId="1076"/>
        <pc:sldMkLst>
          <pc:docMk/>
          <pc:sldMk cId="2318254640" sldId="302"/>
        </pc:sldMkLst>
        <pc:spChg chg="mod">
          <ac:chgData name="Grace Zhao" userId="9a3607b6-fcfb-44b4-afd8-71d3d9ff2d7c" providerId="ADAL" clId="{F6EA29AD-C6E3-4B94-9538-FC82AFF627B5}" dt="2025-08-05T22:24:57.747" v="41" actId="14100"/>
          <ac:spMkLst>
            <pc:docMk/>
            <pc:sldMk cId="2318254640" sldId="302"/>
            <ac:spMk id="2" creationId="{28A9A663-D033-62A2-C554-A3B49D506634}"/>
          </ac:spMkLst>
        </pc:spChg>
        <pc:spChg chg="mod">
          <ac:chgData name="Grace Zhao" userId="9a3607b6-fcfb-44b4-afd8-71d3d9ff2d7c" providerId="ADAL" clId="{F6EA29AD-C6E3-4B94-9538-FC82AFF627B5}" dt="2025-08-05T22:25:04.507" v="68" actId="20577"/>
          <ac:spMkLst>
            <pc:docMk/>
            <pc:sldMk cId="2318254640" sldId="302"/>
            <ac:spMk id="5" creationId="{B837A434-C4F6-C934-41C3-63BA1A67BA39}"/>
          </ac:spMkLst>
        </pc:spChg>
        <pc:spChg chg="mod">
          <ac:chgData name="Grace Zhao" userId="9a3607b6-fcfb-44b4-afd8-71d3d9ff2d7c" providerId="ADAL" clId="{F6EA29AD-C6E3-4B94-9538-FC82AFF627B5}" dt="2025-08-05T22:24:44.916" v="9" actId="20577"/>
          <ac:spMkLst>
            <pc:docMk/>
            <pc:sldMk cId="2318254640" sldId="302"/>
            <ac:spMk id="6" creationId="{3B63AA30-4562-1AE1-4CCF-B24B10AD7E6F}"/>
          </ac:spMkLst>
        </pc:spChg>
      </pc:sldChg>
      <pc:sldChg chg="addSp delSp modSp new mod">
        <pc:chgData name="Grace Zhao" userId="9a3607b6-fcfb-44b4-afd8-71d3d9ff2d7c" providerId="ADAL" clId="{F6EA29AD-C6E3-4B94-9538-FC82AFF627B5}" dt="2025-08-05T22:36:35.415" v="356"/>
        <pc:sldMkLst>
          <pc:docMk/>
          <pc:sldMk cId="1347290229" sldId="303"/>
        </pc:sldMkLst>
      </pc:sldChg>
      <pc:sldChg chg="addSp delSp modSp add mod">
        <pc:chgData name="Grace Zhao" userId="9a3607b6-fcfb-44b4-afd8-71d3d9ff2d7c" providerId="ADAL" clId="{F6EA29AD-C6E3-4B94-9538-FC82AFF627B5}" dt="2025-08-05T22:36:47.318" v="359"/>
        <pc:sldMkLst>
          <pc:docMk/>
          <pc:sldMk cId="2589506613" sldId="304"/>
        </pc:sldMkLst>
      </pc:sldChg>
      <pc:sldChg chg="addSp delSp modSp add mod modNotesTx">
        <pc:chgData name="Grace Zhao" userId="9a3607b6-fcfb-44b4-afd8-71d3d9ff2d7c" providerId="ADAL" clId="{F6EA29AD-C6E3-4B94-9538-FC82AFF627B5}" dt="2025-08-13T04:15:00.851" v="3682" actId="1036"/>
        <pc:sldMkLst>
          <pc:docMk/>
          <pc:sldMk cId="1182105631" sldId="305"/>
        </pc:sldMkLst>
        <pc:spChg chg="add mod">
          <ac:chgData name="Grace Zhao" userId="9a3607b6-fcfb-44b4-afd8-71d3d9ff2d7c" providerId="ADAL" clId="{F6EA29AD-C6E3-4B94-9538-FC82AFF627B5}" dt="2025-08-13T04:15:00.851" v="3682" actId="1036"/>
          <ac:spMkLst>
            <pc:docMk/>
            <pc:sldMk cId="1182105631" sldId="305"/>
            <ac:spMk id="3" creationId="{815B3852-1E0E-34B0-B98A-12B454CF10D0}"/>
          </ac:spMkLst>
        </pc:spChg>
        <pc:spChg chg="mod">
          <ac:chgData name="Grace Zhao" userId="9a3607b6-fcfb-44b4-afd8-71d3d9ff2d7c" providerId="ADAL" clId="{F6EA29AD-C6E3-4B94-9538-FC82AFF627B5}" dt="2025-08-05T22:37:01.368" v="373" actId="20577"/>
          <ac:spMkLst>
            <pc:docMk/>
            <pc:sldMk cId="1182105631" sldId="305"/>
            <ac:spMk id="4" creationId="{28DE0402-7D72-C045-7761-E6D4A9B261D0}"/>
          </ac:spMkLst>
        </pc:spChg>
        <pc:spChg chg="add mod">
          <ac:chgData name="Grace Zhao" userId="9a3607b6-fcfb-44b4-afd8-71d3d9ff2d7c" providerId="ADAL" clId="{F6EA29AD-C6E3-4B94-9538-FC82AFF627B5}" dt="2025-08-13T04:15:00.851" v="3682" actId="1036"/>
          <ac:spMkLst>
            <pc:docMk/>
            <pc:sldMk cId="1182105631" sldId="305"/>
            <ac:spMk id="16" creationId="{AF63E622-7922-3E0B-6CED-68EB6A7D7462}"/>
          </ac:spMkLst>
        </pc:spChg>
        <pc:spChg chg="add mod">
          <ac:chgData name="Grace Zhao" userId="9a3607b6-fcfb-44b4-afd8-71d3d9ff2d7c" providerId="ADAL" clId="{F6EA29AD-C6E3-4B94-9538-FC82AFF627B5}" dt="2025-08-13T04:15:00.851" v="3682" actId="1036"/>
          <ac:spMkLst>
            <pc:docMk/>
            <pc:sldMk cId="1182105631" sldId="305"/>
            <ac:spMk id="18" creationId="{33479DED-0B76-F365-4CB8-E307D807567F}"/>
          </ac:spMkLst>
        </pc:spChg>
        <pc:spChg chg="add mod">
          <ac:chgData name="Grace Zhao" userId="9a3607b6-fcfb-44b4-afd8-71d3d9ff2d7c" providerId="ADAL" clId="{F6EA29AD-C6E3-4B94-9538-FC82AFF627B5}" dt="2025-08-13T04:15:00.851" v="3682" actId="1036"/>
          <ac:spMkLst>
            <pc:docMk/>
            <pc:sldMk cId="1182105631" sldId="305"/>
            <ac:spMk id="22" creationId="{3A0A53C2-52EA-C9B0-6CC3-B15AA3C627DC}"/>
          </ac:spMkLst>
        </pc:spChg>
        <pc:spChg chg="add mod">
          <ac:chgData name="Grace Zhao" userId="9a3607b6-fcfb-44b4-afd8-71d3d9ff2d7c" providerId="ADAL" clId="{F6EA29AD-C6E3-4B94-9538-FC82AFF627B5}" dt="2025-08-13T04:15:00.851" v="3682" actId="1036"/>
          <ac:spMkLst>
            <pc:docMk/>
            <pc:sldMk cId="1182105631" sldId="305"/>
            <ac:spMk id="23" creationId="{EE06D52D-D95D-B578-5FE3-EF197AC5EC87}"/>
          </ac:spMkLst>
        </pc:spChg>
        <pc:picChg chg="add mod">
          <ac:chgData name="Grace Zhao" userId="9a3607b6-fcfb-44b4-afd8-71d3d9ff2d7c" providerId="ADAL" clId="{F6EA29AD-C6E3-4B94-9538-FC82AFF627B5}" dt="2025-08-13T04:15:00.851" v="3682" actId="1036"/>
          <ac:picMkLst>
            <pc:docMk/>
            <pc:sldMk cId="1182105631" sldId="305"/>
            <ac:picMk id="25" creationId="{5C7D61AC-87F0-F192-D3B1-AAAC9F167E6C}"/>
          </ac:picMkLst>
        </pc:picChg>
        <pc:picChg chg="add mod">
          <ac:chgData name="Grace Zhao" userId="9a3607b6-fcfb-44b4-afd8-71d3d9ff2d7c" providerId="ADAL" clId="{F6EA29AD-C6E3-4B94-9538-FC82AFF627B5}" dt="2025-08-13T04:15:00.851" v="3682" actId="1036"/>
          <ac:picMkLst>
            <pc:docMk/>
            <pc:sldMk cId="1182105631" sldId="305"/>
            <ac:picMk id="27" creationId="{0B4A304C-6D2B-E11A-4CDC-877AA7E9B042}"/>
          </ac:picMkLst>
        </pc:picChg>
      </pc:sldChg>
      <pc:sldChg chg="addSp delSp modSp add mod">
        <pc:chgData name="Grace Zhao" userId="9a3607b6-fcfb-44b4-afd8-71d3d9ff2d7c" providerId="ADAL" clId="{F6EA29AD-C6E3-4B94-9538-FC82AFF627B5}" dt="2025-08-13T04:15:50.320" v="3703" actId="1036"/>
        <pc:sldMkLst>
          <pc:docMk/>
          <pc:sldMk cId="76847681" sldId="306"/>
        </pc:sldMkLst>
        <pc:spChg chg="mod">
          <ac:chgData name="Grace Zhao" userId="9a3607b6-fcfb-44b4-afd8-71d3d9ff2d7c" providerId="ADAL" clId="{F6EA29AD-C6E3-4B94-9538-FC82AFF627B5}" dt="2025-08-13T04:15:50.320" v="3703" actId="1036"/>
          <ac:spMkLst>
            <pc:docMk/>
            <pc:sldMk cId="76847681" sldId="306"/>
            <ac:spMk id="3" creationId="{B5A2660F-4C57-B7E1-02E9-069BA476F4D8}"/>
          </ac:spMkLst>
        </pc:spChg>
        <pc:spChg chg="mod">
          <ac:chgData name="Grace Zhao" userId="9a3607b6-fcfb-44b4-afd8-71d3d9ff2d7c" providerId="ADAL" clId="{F6EA29AD-C6E3-4B94-9538-FC82AFF627B5}" dt="2025-08-05T22:37:49.927" v="406" actId="20577"/>
          <ac:spMkLst>
            <pc:docMk/>
            <pc:sldMk cId="76847681" sldId="306"/>
            <ac:spMk id="4" creationId="{3F0D3972-6DD1-8AD8-7BA9-5A2523632908}"/>
          </ac:spMkLst>
        </pc:spChg>
        <pc:spChg chg="mod">
          <ac:chgData name="Grace Zhao" userId="9a3607b6-fcfb-44b4-afd8-71d3d9ff2d7c" providerId="ADAL" clId="{F6EA29AD-C6E3-4B94-9538-FC82AFF627B5}" dt="2025-08-13T04:15:50.320" v="3703" actId="1036"/>
          <ac:spMkLst>
            <pc:docMk/>
            <pc:sldMk cId="76847681" sldId="306"/>
            <ac:spMk id="13" creationId="{49BEE585-D51E-A1CB-B9DC-2B09E8FD25DD}"/>
          </ac:spMkLst>
        </pc:spChg>
        <pc:spChg chg="mod">
          <ac:chgData name="Grace Zhao" userId="9a3607b6-fcfb-44b4-afd8-71d3d9ff2d7c" providerId="ADAL" clId="{F6EA29AD-C6E3-4B94-9538-FC82AFF627B5}" dt="2025-08-13T04:15:50.320" v="3703" actId="1036"/>
          <ac:spMkLst>
            <pc:docMk/>
            <pc:sldMk cId="76847681" sldId="306"/>
            <ac:spMk id="14" creationId="{BD8E5111-B929-0A56-80CD-4613B02AE10B}"/>
          </ac:spMkLst>
        </pc:spChg>
        <pc:spChg chg="mod">
          <ac:chgData name="Grace Zhao" userId="9a3607b6-fcfb-44b4-afd8-71d3d9ff2d7c" providerId="ADAL" clId="{F6EA29AD-C6E3-4B94-9538-FC82AFF627B5}" dt="2025-08-13T04:15:50.320" v="3703" actId="1036"/>
          <ac:spMkLst>
            <pc:docMk/>
            <pc:sldMk cId="76847681" sldId="306"/>
            <ac:spMk id="15" creationId="{3EA1ABBC-098B-EAB9-B51E-0577C3FCF1B2}"/>
          </ac:spMkLst>
        </pc:spChg>
        <pc:spChg chg="add mod">
          <ac:chgData name="Grace Zhao" userId="9a3607b6-fcfb-44b4-afd8-71d3d9ff2d7c" providerId="ADAL" clId="{F6EA29AD-C6E3-4B94-9538-FC82AFF627B5}" dt="2025-08-06T03:46:41.773" v="2877" actId="554"/>
          <ac:spMkLst>
            <pc:docMk/>
            <pc:sldMk cId="76847681" sldId="306"/>
            <ac:spMk id="17" creationId="{273C7C5F-97D5-A32D-57EE-69B40AB5F3BC}"/>
          </ac:spMkLst>
        </pc:spChg>
        <pc:spChg chg="add mod">
          <ac:chgData name="Grace Zhao" userId="9a3607b6-fcfb-44b4-afd8-71d3d9ff2d7c" providerId="ADAL" clId="{F6EA29AD-C6E3-4B94-9538-FC82AFF627B5}" dt="2025-08-06T03:46:41.773" v="2877" actId="554"/>
          <ac:spMkLst>
            <pc:docMk/>
            <pc:sldMk cId="76847681" sldId="306"/>
            <ac:spMk id="19" creationId="{BB97BB28-7082-24FB-6024-2F37D5B55536}"/>
          </ac:spMkLst>
        </pc:spChg>
        <pc:spChg chg="add mod">
          <ac:chgData name="Grace Zhao" userId="9a3607b6-fcfb-44b4-afd8-71d3d9ff2d7c" providerId="ADAL" clId="{F6EA29AD-C6E3-4B94-9538-FC82AFF627B5}" dt="2025-08-06T03:46:41.773" v="2877" actId="554"/>
          <ac:spMkLst>
            <pc:docMk/>
            <pc:sldMk cId="76847681" sldId="306"/>
            <ac:spMk id="21" creationId="{83DF927E-FBE7-7FE0-E8C4-E607B8DF5596}"/>
          </ac:spMkLst>
        </pc:spChg>
        <pc:spChg chg="add mod">
          <ac:chgData name="Grace Zhao" userId="9a3607b6-fcfb-44b4-afd8-71d3d9ff2d7c" providerId="ADAL" clId="{F6EA29AD-C6E3-4B94-9538-FC82AFF627B5}" dt="2025-08-06T03:46:41.773" v="2877" actId="554"/>
          <ac:spMkLst>
            <pc:docMk/>
            <pc:sldMk cId="76847681" sldId="306"/>
            <ac:spMk id="23" creationId="{221E8856-A4DF-47A8-CED2-415C4EED5ED4}"/>
          </ac:spMkLst>
        </pc:spChg>
        <pc:grpChg chg="add mod">
          <ac:chgData name="Grace Zhao" userId="9a3607b6-fcfb-44b4-afd8-71d3d9ff2d7c" providerId="ADAL" clId="{F6EA29AD-C6E3-4B94-9538-FC82AFF627B5}" dt="2025-08-13T04:15:50.320" v="3703" actId="1036"/>
          <ac:grpSpMkLst>
            <pc:docMk/>
            <pc:sldMk cId="76847681" sldId="306"/>
            <ac:grpSpMk id="8" creationId="{1D1F07DE-F581-6DF6-2D16-6CD978BB6B84}"/>
          </ac:grpSpMkLst>
        </pc:grpChg>
        <pc:grpChg chg="add mod">
          <ac:chgData name="Grace Zhao" userId="9a3607b6-fcfb-44b4-afd8-71d3d9ff2d7c" providerId="ADAL" clId="{F6EA29AD-C6E3-4B94-9538-FC82AFF627B5}" dt="2025-08-13T04:15:50.320" v="3703" actId="1036"/>
          <ac:grpSpMkLst>
            <pc:docMk/>
            <pc:sldMk cId="76847681" sldId="306"/>
            <ac:grpSpMk id="9" creationId="{EE34A820-3774-4967-60F8-8121FD2A46E5}"/>
          </ac:grpSpMkLst>
        </pc:grpChg>
        <pc:grpChg chg="add mod">
          <ac:chgData name="Grace Zhao" userId="9a3607b6-fcfb-44b4-afd8-71d3d9ff2d7c" providerId="ADAL" clId="{F6EA29AD-C6E3-4B94-9538-FC82AFF627B5}" dt="2025-08-06T03:47:05.380" v="2881" actId="1076"/>
          <ac:grpSpMkLst>
            <pc:docMk/>
            <pc:sldMk cId="76847681" sldId="306"/>
            <ac:grpSpMk id="20" creationId="{C43E89DC-5B17-F486-0716-8B582B7AA13B}"/>
          </ac:grpSpMkLst>
        </pc:grpChg>
        <pc:grpChg chg="add mod">
          <ac:chgData name="Grace Zhao" userId="9a3607b6-fcfb-44b4-afd8-71d3d9ff2d7c" providerId="ADAL" clId="{F6EA29AD-C6E3-4B94-9538-FC82AFF627B5}" dt="2025-08-06T03:47:10.011" v="2882" actId="554"/>
          <ac:grpSpMkLst>
            <pc:docMk/>
            <pc:sldMk cId="76847681" sldId="306"/>
            <ac:grpSpMk id="24" creationId="{138308EB-F8CF-2F3A-D162-252583378AFD}"/>
          </ac:grpSpMkLst>
        </pc:grpChg>
        <pc:grpChg chg="add mod">
          <ac:chgData name="Grace Zhao" userId="9a3607b6-fcfb-44b4-afd8-71d3d9ff2d7c" providerId="ADAL" clId="{F6EA29AD-C6E3-4B94-9538-FC82AFF627B5}" dt="2025-08-06T03:46:38.304" v="2876" actId="408"/>
          <ac:grpSpMkLst>
            <pc:docMk/>
            <pc:sldMk cId="76847681" sldId="306"/>
            <ac:grpSpMk id="25" creationId="{F738467A-553E-4A10-90A1-D6B0C4E41CE0}"/>
          </ac:grpSpMkLst>
        </pc:grpChg>
        <pc:grpChg chg="add mod">
          <ac:chgData name="Grace Zhao" userId="9a3607b6-fcfb-44b4-afd8-71d3d9ff2d7c" providerId="ADAL" clId="{F6EA29AD-C6E3-4B94-9538-FC82AFF627B5}" dt="2025-08-06T03:46:41.773" v="2877" actId="554"/>
          <ac:grpSpMkLst>
            <pc:docMk/>
            <pc:sldMk cId="76847681" sldId="306"/>
            <ac:grpSpMk id="26" creationId="{074E0117-35B6-CFFA-9FDE-574EEB19A8C9}"/>
          </ac:grpSpMkLst>
        </pc:grpChg>
        <pc:grpChg chg="add mod">
          <ac:chgData name="Grace Zhao" userId="9a3607b6-fcfb-44b4-afd8-71d3d9ff2d7c" providerId="ADAL" clId="{F6EA29AD-C6E3-4B94-9538-FC82AFF627B5}" dt="2025-08-06T03:46:38.304" v="2876" actId="408"/>
          <ac:grpSpMkLst>
            <pc:docMk/>
            <pc:sldMk cId="76847681" sldId="306"/>
            <ac:grpSpMk id="27" creationId="{D078306A-0414-F6E7-3CAF-7CE411DC49D1}"/>
          </ac:grpSpMkLst>
        </pc:grpChg>
        <pc:grpChg chg="add mod">
          <ac:chgData name="Grace Zhao" userId="9a3607b6-fcfb-44b4-afd8-71d3d9ff2d7c" providerId="ADAL" clId="{F6EA29AD-C6E3-4B94-9538-FC82AFF627B5}" dt="2025-08-06T03:46:41.773" v="2877" actId="554"/>
          <ac:grpSpMkLst>
            <pc:docMk/>
            <pc:sldMk cId="76847681" sldId="306"/>
            <ac:grpSpMk id="28" creationId="{324A98FD-475F-4E0D-D238-F67C0492D6B2}"/>
          </ac:grpSpMkLst>
        </pc:grpChg>
        <pc:picChg chg="add mod">
          <ac:chgData name="Grace Zhao" userId="9a3607b6-fcfb-44b4-afd8-71d3d9ff2d7c" providerId="ADAL" clId="{F6EA29AD-C6E3-4B94-9538-FC82AFF627B5}" dt="2025-08-06T03:46:41.773" v="2877" actId="554"/>
          <ac:picMkLst>
            <pc:docMk/>
            <pc:sldMk cId="76847681" sldId="306"/>
            <ac:picMk id="2" creationId="{6DC3B137-3CED-DD24-6EE8-F28C135DD7A5}"/>
          </ac:picMkLst>
        </pc:picChg>
        <pc:picChg chg="mod">
          <ac:chgData name="Grace Zhao" userId="9a3607b6-fcfb-44b4-afd8-71d3d9ff2d7c" providerId="ADAL" clId="{F6EA29AD-C6E3-4B94-9538-FC82AFF627B5}" dt="2025-08-13T04:15:50.320" v="3703" actId="1036"/>
          <ac:picMkLst>
            <pc:docMk/>
            <pc:sldMk cId="76847681" sldId="306"/>
            <ac:picMk id="10" creationId="{F40B4410-0BA4-D513-24C2-26506B0F37DB}"/>
          </ac:picMkLst>
        </pc:picChg>
        <pc:picChg chg="mod">
          <ac:chgData name="Grace Zhao" userId="9a3607b6-fcfb-44b4-afd8-71d3d9ff2d7c" providerId="ADAL" clId="{F6EA29AD-C6E3-4B94-9538-FC82AFF627B5}" dt="2025-08-13T04:15:50.320" v="3703" actId="1036"/>
          <ac:picMkLst>
            <pc:docMk/>
            <pc:sldMk cId="76847681" sldId="306"/>
            <ac:picMk id="11" creationId="{EFB7B5D2-EAA9-C5C8-44F7-5F74A586D3A0}"/>
          </ac:picMkLst>
        </pc:picChg>
        <pc:picChg chg="mod">
          <ac:chgData name="Grace Zhao" userId="9a3607b6-fcfb-44b4-afd8-71d3d9ff2d7c" providerId="ADAL" clId="{F6EA29AD-C6E3-4B94-9538-FC82AFF627B5}" dt="2025-08-13T04:15:50.320" v="3703" actId="1036"/>
          <ac:picMkLst>
            <pc:docMk/>
            <pc:sldMk cId="76847681" sldId="306"/>
            <ac:picMk id="12" creationId="{ACB27B21-2EF9-0DF6-41D4-CB1971EA2D1E}"/>
          </ac:picMkLst>
        </pc:picChg>
        <pc:picChg chg="mod">
          <ac:chgData name="Grace Zhao" userId="9a3607b6-fcfb-44b4-afd8-71d3d9ff2d7c" providerId="ADAL" clId="{F6EA29AD-C6E3-4B94-9538-FC82AFF627B5}" dt="2025-08-06T03:46:41.773" v="2877" actId="554"/>
          <ac:picMkLst>
            <pc:docMk/>
            <pc:sldMk cId="76847681" sldId="306"/>
            <ac:picMk id="16" creationId="{4AB9331B-DD49-0A4A-EEC6-877AA5D7E185}"/>
          </ac:picMkLst>
        </pc:picChg>
        <pc:picChg chg="mod">
          <ac:chgData name="Grace Zhao" userId="9a3607b6-fcfb-44b4-afd8-71d3d9ff2d7c" providerId="ADAL" clId="{F6EA29AD-C6E3-4B94-9538-FC82AFF627B5}" dt="2025-08-06T03:46:41.773" v="2877" actId="554"/>
          <ac:picMkLst>
            <pc:docMk/>
            <pc:sldMk cId="76847681" sldId="306"/>
            <ac:picMk id="18" creationId="{ACE81E1F-8F5F-9010-EE03-CE0BD0DA47B3}"/>
          </ac:picMkLst>
        </pc:picChg>
        <pc:picChg chg="mod">
          <ac:chgData name="Grace Zhao" userId="9a3607b6-fcfb-44b4-afd8-71d3d9ff2d7c" providerId="ADAL" clId="{F6EA29AD-C6E3-4B94-9538-FC82AFF627B5}" dt="2025-08-06T03:46:41.773" v="2877" actId="554"/>
          <ac:picMkLst>
            <pc:docMk/>
            <pc:sldMk cId="76847681" sldId="306"/>
            <ac:picMk id="22" creationId="{ABEE7DC5-A847-923B-A56E-B6042C1C8828}"/>
          </ac:picMkLst>
        </pc:picChg>
        <pc:picChg chg="mod">
          <ac:chgData name="Grace Zhao" userId="9a3607b6-fcfb-44b4-afd8-71d3d9ff2d7c" providerId="ADAL" clId="{F6EA29AD-C6E3-4B94-9538-FC82AFF627B5}" dt="2025-08-13T04:15:50.320" v="3703" actId="1036"/>
          <ac:picMkLst>
            <pc:docMk/>
            <pc:sldMk cId="76847681" sldId="306"/>
            <ac:picMk id="1026" creationId="{E5CBE5AE-214C-9CE3-39E3-DF6BD988BDDB}"/>
          </ac:picMkLst>
        </pc:picChg>
      </pc:sldChg>
      <pc:sldChg chg="addSp delSp modSp new mod">
        <pc:chgData name="Grace Zhao" userId="9a3607b6-fcfb-44b4-afd8-71d3d9ff2d7c" providerId="ADAL" clId="{F6EA29AD-C6E3-4B94-9538-FC82AFF627B5}" dt="2025-08-06T00:00:24.945" v="2259" actId="207"/>
        <pc:sldMkLst>
          <pc:docMk/>
          <pc:sldMk cId="1336426350" sldId="307"/>
        </pc:sldMkLst>
      </pc:sldChg>
      <pc:sldChg chg="addSp delSp modSp new mod">
        <pc:chgData name="Grace Zhao" userId="9a3607b6-fcfb-44b4-afd8-71d3d9ff2d7c" providerId="ADAL" clId="{F6EA29AD-C6E3-4B94-9538-FC82AFF627B5}" dt="2025-08-13T03:35:51.880" v="3379" actId="1035"/>
        <pc:sldMkLst>
          <pc:docMk/>
          <pc:sldMk cId="513786005" sldId="308"/>
        </pc:sldMkLst>
        <pc:spChg chg="mod">
          <ac:chgData name="Grace Zhao" userId="9a3607b6-fcfb-44b4-afd8-71d3d9ff2d7c" providerId="ADAL" clId="{F6EA29AD-C6E3-4B94-9538-FC82AFF627B5}" dt="2025-08-13T03:35:51.880" v="3379" actId="1035"/>
          <ac:spMkLst>
            <pc:docMk/>
            <pc:sldMk cId="513786005" sldId="308"/>
            <ac:spMk id="3" creationId="{9CAD3B18-AE7D-2F2A-29B1-77C59841A65F}"/>
          </ac:spMkLst>
        </pc:spChg>
        <pc:spChg chg="mod">
          <ac:chgData name="Grace Zhao" userId="9a3607b6-fcfb-44b4-afd8-71d3d9ff2d7c" providerId="ADAL" clId="{F6EA29AD-C6E3-4B94-9538-FC82AFF627B5}" dt="2025-08-05T22:39:10.914" v="536" actId="20577"/>
          <ac:spMkLst>
            <pc:docMk/>
            <pc:sldMk cId="513786005" sldId="308"/>
            <ac:spMk id="4" creationId="{57F5ECDB-FCB5-5FF6-C5B6-D9883BBA2343}"/>
          </ac:spMkLst>
        </pc:spChg>
        <pc:spChg chg="mod">
          <ac:chgData name="Grace Zhao" userId="9a3607b6-fcfb-44b4-afd8-71d3d9ff2d7c" providerId="ADAL" clId="{F6EA29AD-C6E3-4B94-9538-FC82AFF627B5}" dt="2025-08-13T03:35:51.880" v="3379" actId="1035"/>
          <ac:spMkLst>
            <pc:docMk/>
            <pc:sldMk cId="513786005" sldId="308"/>
            <ac:spMk id="5" creationId="{1520FDA7-391B-BB35-C7AE-BB9248C89899}"/>
          </ac:spMkLst>
        </pc:spChg>
        <pc:spChg chg="mod">
          <ac:chgData name="Grace Zhao" userId="9a3607b6-fcfb-44b4-afd8-71d3d9ff2d7c" providerId="ADAL" clId="{F6EA29AD-C6E3-4B94-9538-FC82AFF627B5}" dt="2025-08-13T03:35:51.880" v="3379" actId="1035"/>
          <ac:spMkLst>
            <pc:docMk/>
            <pc:sldMk cId="513786005" sldId="308"/>
            <ac:spMk id="11" creationId="{5D3B058C-5B67-30F0-2F9C-8C9B500EB264}"/>
          </ac:spMkLst>
        </pc:spChg>
        <pc:picChg chg="add mod modCrop">
          <ac:chgData name="Grace Zhao" userId="9a3607b6-fcfb-44b4-afd8-71d3d9ff2d7c" providerId="ADAL" clId="{F6EA29AD-C6E3-4B94-9538-FC82AFF627B5}" dt="2025-08-13T03:35:51.880" v="3379" actId="1035"/>
          <ac:picMkLst>
            <pc:docMk/>
            <pc:sldMk cId="513786005" sldId="308"/>
            <ac:picMk id="6" creationId="{233C4DBB-EE56-D1CD-D54E-BDA4B36B0E56}"/>
          </ac:picMkLst>
        </pc:picChg>
      </pc:sldChg>
      <pc:sldChg chg="addSp delSp modSp new mod">
        <pc:chgData name="Grace Zhao" userId="9a3607b6-fcfb-44b4-afd8-71d3d9ff2d7c" providerId="ADAL" clId="{F6EA29AD-C6E3-4B94-9538-FC82AFF627B5}" dt="2025-08-05T22:41:17.271" v="627"/>
        <pc:sldMkLst>
          <pc:docMk/>
          <pc:sldMk cId="2645119357" sldId="309"/>
        </pc:sldMkLst>
      </pc:sldChg>
      <pc:sldChg chg="addSp delSp modSp new mod">
        <pc:chgData name="Grace Zhao" userId="9a3607b6-fcfb-44b4-afd8-71d3d9ff2d7c" providerId="ADAL" clId="{F6EA29AD-C6E3-4B94-9538-FC82AFF627B5}" dt="2025-08-05T23:26:25.043" v="1619" actId="1038"/>
        <pc:sldMkLst>
          <pc:docMk/>
          <pc:sldMk cId="3438360764" sldId="310"/>
        </pc:sldMkLst>
      </pc:sldChg>
      <pc:sldChg chg="addSp delSp modSp new mod">
        <pc:chgData name="Grace Zhao" userId="9a3607b6-fcfb-44b4-afd8-71d3d9ff2d7c" providerId="ADAL" clId="{F6EA29AD-C6E3-4B94-9538-FC82AFF627B5}" dt="2025-08-05T23:29:05.895" v="1716" actId="1035"/>
        <pc:sldMkLst>
          <pc:docMk/>
          <pc:sldMk cId="1468838419" sldId="311"/>
        </pc:sldMkLst>
        <pc:spChg chg="mod">
          <ac:chgData name="Grace Zhao" userId="9a3607b6-fcfb-44b4-afd8-71d3d9ff2d7c" providerId="ADAL" clId="{F6EA29AD-C6E3-4B94-9538-FC82AFF627B5}" dt="2025-08-05T22:42:15.257" v="726" actId="14100"/>
          <ac:spMkLst>
            <pc:docMk/>
            <pc:sldMk cId="1468838419" sldId="311"/>
            <ac:spMk id="2" creationId="{C2FB20A9-D9B6-19C7-3F7B-3A115F5236AE}"/>
          </ac:spMkLst>
        </pc:spChg>
        <pc:spChg chg="add mod">
          <ac:chgData name="Grace Zhao" userId="9a3607b6-fcfb-44b4-afd8-71d3d9ff2d7c" providerId="ADAL" clId="{F6EA29AD-C6E3-4B94-9538-FC82AFF627B5}" dt="2025-08-05T23:28:51.963" v="1708" actId="1036"/>
          <ac:spMkLst>
            <pc:docMk/>
            <pc:sldMk cId="1468838419" sldId="311"/>
            <ac:spMk id="5" creationId="{36734CE9-09FF-B88E-D8F1-F764996A644D}"/>
          </ac:spMkLst>
        </pc:spChg>
        <pc:spChg chg="mod">
          <ac:chgData name="Grace Zhao" userId="9a3607b6-fcfb-44b4-afd8-71d3d9ff2d7c" providerId="ADAL" clId="{F6EA29AD-C6E3-4B94-9538-FC82AFF627B5}" dt="2025-08-05T23:26:52.646" v="1622" actId="208"/>
          <ac:spMkLst>
            <pc:docMk/>
            <pc:sldMk cId="1468838419" sldId="311"/>
            <ac:spMk id="8" creationId="{E46162DB-6E67-66C8-F126-AF1349B35ECB}"/>
          </ac:spMkLst>
        </pc:spChg>
        <pc:spChg chg="add mod">
          <ac:chgData name="Grace Zhao" userId="9a3607b6-fcfb-44b4-afd8-71d3d9ff2d7c" providerId="ADAL" clId="{F6EA29AD-C6E3-4B94-9538-FC82AFF627B5}" dt="2025-08-05T23:29:05.895" v="1716" actId="1035"/>
          <ac:spMkLst>
            <pc:docMk/>
            <pc:sldMk cId="1468838419" sldId="311"/>
            <ac:spMk id="9" creationId="{8DE7E2A0-685A-D74F-9A3C-43503A93DBB9}"/>
          </ac:spMkLst>
        </pc:spChg>
        <pc:grpChg chg="add mod">
          <ac:chgData name="Grace Zhao" userId="9a3607b6-fcfb-44b4-afd8-71d3d9ff2d7c" providerId="ADAL" clId="{F6EA29AD-C6E3-4B94-9538-FC82AFF627B5}" dt="2025-08-05T22:42:23.587" v="728"/>
          <ac:grpSpMkLst>
            <pc:docMk/>
            <pc:sldMk cId="1468838419" sldId="311"/>
            <ac:grpSpMk id="6" creationId="{F55439E6-D336-1CB4-8546-BDAEB9668C22}"/>
          </ac:grpSpMkLst>
        </pc:grpChg>
        <pc:picChg chg="mod">
          <ac:chgData name="Grace Zhao" userId="9a3607b6-fcfb-44b4-afd8-71d3d9ff2d7c" providerId="ADAL" clId="{F6EA29AD-C6E3-4B94-9538-FC82AFF627B5}" dt="2025-08-05T23:26:52.646" v="1622" actId="208"/>
          <ac:picMkLst>
            <pc:docMk/>
            <pc:sldMk cId="1468838419" sldId="311"/>
            <ac:picMk id="7" creationId="{95ADBC12-960E-7AAB-3300-30DFBA1B33D5}"/>
          </ac:picMkLst>
        </pc:picChg>
      </pc:sldChg>
      <pc:sldChg chg="addSp delSp modSp add mod">
        <pc:chgData name="Grace Zhao" userId="9a3607b6-fcfb-44b4-afd8-71d3d9ff2d7c" providerId="ADAL" clId="{F6EA29AD-C6E3-4B94-9538-FC82AFF627B5}" dt="2025-08-05T23:30:18.976" v="1821" actId="1036"/>
        <pc:sldMkLst>
          <pc:docMk/>
          <pc:sldMk cId="1000602262" sldId="312"/>
        </pc:sldMkLst>
        <pc:spChg chg="add mod">
          <ac:chgData name="Grace Zhao" userId="9a3607b6-fcfb-44b4-afd8-71d3d9ff2d7c" providerId="ADAL" clId="{F6EA29AD-C6E3-4B94-9538-FC82AFF627B5}" dt="2025-08-05T23:30:18.976" v="1821" actId="1036"/>
          <ac:spMkLst>
            <pc:docMk/>
            <pc:sldMk cId="1000602262" sldId="312"/>
            <ac:spMk id="3" creationId="{A4749C69-65C1-0FD7-ED84-454437D32FE5}"/>
          </ac:spMkLst>
        </pc:spChg>
        <pc:spChg chg="add mod">
          <ac:chgData name="Grace Zhao" userId="9a3607b6-fcfb-44b4-afd8-71d3d9ff2d7c" providerId="ADAL" clId="{F6EA29AD-C6E3-4B94-9538-FC82AFF627B5}" dt="2025-08-05T23:30:08.455" v="1815" actId="1035"/>
          <ac:spMkLst>
            <pc:docMk/>
            <pc:sldMk cId="1000602262" sldId="312"/>
            <ac:spMk id="4" creationId="{29E3385B-1AB2-9303-2C4B-F705CA593D62}"/>
          </ac:spMkLst>
        </pc:spChg>
      </pc:sldChg>
      <pc:sldChg chg="addSp delSp modSp add mod">
        <pc:chgData name="Grace Zhao" userId="9a3607b6-fcfb-44b4-afd8-71d3d9ff2d7c" providerId="ADAL" clId="{F6EA29AD-C6E3-4B94-9538-FC82AFF627B5}" dt="2025-08-06T03:50:08.035" v="2936" actId="1038"/>
        <pc:sldMkLst>
          <pc:docMk/>
          <pc:sldMk cId="806717696" sldId="313"/>
        </pc:sldMkLst>
        <pc:spChg chg="mod">
          <ac:chgData name="Grace Zhao" userId="9a3607b6-fcfb-44b4-afd8-71d3d9ff2d7c" providerId="ADAL" clId="{F6EA29AD-C6E3-4B94-9538-FC82AFF627B5}" dt="2025-08-05T23:33:21.435" v="1867" actId="552"/>
          <ac:spMkLst>
            <pc:docMk/>
            <pc:sldMk cId="806717696" sldId="313"/>
            <ac:spMk id="2" creationId="{277188DB-0511-3E51-6818-3F8028666C2B}"/>
          </ac:spMkLst>
        </pc:spChg>
        <pc:grpChg chg="add mod">
          <ac:chgData name="Grace Zhao" userId="9a3607b6-fcfb-44b4-afd8-71d3d9ff2d7c" providerId="ADAL" clId="{F6EA29AD-C6E3-4B94-9538-FC82AFF627B5}" dt="2025-08-06T03:50:01.569" v="2927" actId="1037"/>
          <ac:grpSpMkLst>
            <pc:docMk/>
            <pc:sldMk cId="806717696" sldId="313"/>
            <ac:grpSpMk id="12" creationId="{C1849468-0172-32F4-9E19-FBB15896FD2D}"/>
          </ac:grpSpMkLst>
        </pc:grpChg>
        <pc:grpChg chg="add mod">
          <ac:chgData name="Grace Zhao" userId="9a3607b6-fcfb-44b4-afd8-71d3d9ff2d7c" providerId="ADAL" clId="{F6EA29AD-C6E3-4B94-9538-FC82AFF627B5}" dt="2025-08-05T23:35:36.875" v="1914" actId="408"/>
          <ac:grpSpMkLst>
            <pc:docMk/>
            <pc:sldMk cId="806717696" sldId="313"/>
            <ac:grpSpMk id="15" creationId="{30E17FDC-B8B1-B3F4-62FF-565D41619DBA}"/>
          </ac:grpSpMkLst>
        </pc:grpChg>
        <pc:grpChg chg="add mod">
          <ac:chgData name="Grace Zhao" userId="9a3607b6-fcfb-44b4-afd8-71d3d9ff2d7c" providerId="ADAL" clId="{F6EA29AD-C6E3-4B94-9538-FC82AFF627B5}" dt="2025-08-06T03:49:49.431" v="2912" actId="1038"/>
          <ac:grpSpMkLst>
            <pc:docMk/>
            <pc:sldMk cId="806717696" sldId="313"/>
            <ac:grpSpMk id="17" creationId="{08E9CEDE-1D33-93F1-FD7A-5EE70A3E9EDD}"/>
          </ac:grpSpMkLst>
        </pc:grpChg>
        <pc:picChg chg="add mod topLvl">
          <ac:chgData name="Grace Zhao" userId="9a3607b6-fcfb-44b4-afd8-71d3d9ff2d7c" providerId="ADAL" clId="{F6EA29AD-C6E3-4B94-9538-FC82AFF627B5}" dt="2025-08-06T03:50:01.569" v="2927" actId="1037"/>
          <ac:picMkLst>
            <pc:docMk/>
            <pc:sldMk cId="806717696" sldId="313"/>
            <ac:picMk id="4" creationId="{7FA29A71-725B-C8DB-4380-5872D598B413}"/>
          </ac:picMkLst>
        </pc:picChg>
        <pc:picChg chg="add mod">
          <ac:chgData name="Grace Zhao" userId="9a3607b6-fcfb-44b4-afd8-71d3d9ff2d7c" providerId="ADAL" clId="{F6EA29AD-C6E3-4B94-9538-FC82AFF627B5}" dt="2025-08-06T03:49:39.210" v="2906" actId="1076"/>
          <ac:picMkLst>
            <pc:docMk/>
            <pc:sldMk cId="806717696" sldId="313"/>
            <ac:picMk id="5" creationId="{991B4ABC-7BAF-2ABE-DC8F-56609239C4C6}"/>
          </ac:picMkLst>
        </pc:picChg>
        <pc:picChg chg="add mod">
          <ac:chgData name="Grace Zhao" userId="9a3607b6-fcfb-44b4-afd8-71d3d9ff2d7c" providerId="ADAL" clId="{F6EA29AD-C6E3-4B94-9538-FC82AFF627B5}" dt="2025-08-06T03:50:01.569" v="2927" actId="1037"/>
          <ac:picMkLst>
            <pc:docMk/>
            <pc:sldMk cId="806717696" sldId="313"/>
            <ac:picMk id="6" creationId="{28ACEF41-7E34-4162-387C-B069C28D3997}"/>
          </ac:picMkLst>
        </pc:picChg>
        <pc:picChg chg="add mod">
          <ac:chgData name="Grace Zhao" userId="9a3607b6-fcfb-44b4-afd8-71d3d9ff2d7c" providerId="ADAL" clId="{F6EA29AD-C6E3-4B94-9538-FC82AFF627B5}" dt="2025-08-06T03:49:49.431" v="2912" actId="1038"/>
          <ac:picMkLst>
            <pc:docMk/>
            <pc:sldMk cId="806717696" sldId="313"/>
            <ac:picMk id="7" creationId="{02279506-86E8-50E9-AD98-1C868AB6BD29}"/>
          </ac:picMkLst>
        </pc:picChg>
        <pc:picChg chg="add mod">
          <ac:chgData name="Grace Zhao" userId="9a3607b6-fcfb-44b4-afd8-71d3d9ff2d7c" providerId="ADAL" clId="{F6EA29AD-C6E3-4B94-9538-FC82AFF627B5}" dt="2025-08-05T23:34:31.569" v="1875" actId="554"/>
          <ac:picMkLst>
            <pc:docMk/>
            <pc:sldMk cId="806717696" sldId="313"/>
            <ac:picMk id="8" creationId="{0EE959A8-32E8-4AA4-B464-FDD2A4051FD4}"/>
          </ac:picMkLst>
        </pc:picChg>
        <pc:picChg chg="add mod">
          <ac:chgData name="Grace Zhao" userId="9a3607b6-fcfb-44b4-afd8-71d3d9ff2d7c" providerId="ADAL" clId="{F6EA29AD-C6E3-4B94-9538-FC82AFF627B5}" dt="2025-08-05T23:34:31.569" v="1875" actId="554"/>
          <ac:picMkLst>
            <pc:docMk/>
            <pc:sldMk cId="806717696" sldId="313"/>
            <ac:picMk id="9" creationId="{630FB20E-10EE-9AAC-0F4F-7206FE46ECF0}"/>
          </ac:picMkLst>
        </pc:picChg>
        <pc:picChg chg="add mod">
          <ac:chgData name="Grace Zhao" userId="9a3607b6-fcfb-44b4-afd8-71d3d9ff2d7c" providerId="ADAL" clId="{F6EA29AD-C6E3-4B94-9538-FC82AFF627B5}" dt="2025-08-06T03:49:49.431" v="2912" actId="1038"/>
          <ac:picMkLst>
            <pc:docMk/>
            <pc:sldMk cId="806717696" sldId="313"/>
            <ac:picMk id="10" creationId="{D8103EC6-711F-3198-C588-4F525F29FBE9}"/>
          </ac:picMkLst>
        </pc:picChg>
        <pc:picChg chg="add mod topLvl">
          <ac:chgData name="Grace Zhao" userId="9a3607b6-fcfb-44b4-afd8-71d3d9ff2d7c" providerId="ADAL" clId="{F6EA29AD-C6E3-4B94-9538-FC82AFF627B5}" dt="2025-08-06T03:49:52.183" v="2915" actId="1037"/>
          <ac:picMkLst>
            <pc:docMk/>
            <pc:sldMk cId="806717696" sldId="313"/>
            <ac:picMk id="11" creationId="{789B2A32-E2A8-4755-0839-92F00852A739}"/>
          </ac:picMkLst>
        </pc:picChg>
        <pc:picChg chg="add mod">
          <ac:chgData name="Grace Zhao" userId="9a3607b6-fcfb-44b4-afd8-71d3d9ff2d7c" providerId="ADAL" clId="{F6EA29AD-C6E3-4B94-9538-FC82AFF627B5}" dt="2025-08-05T23:35:43.362" v="1934" actId="1036"/>
          <ac:picMkLst>
            <pc:docMk/>
            <pc:sldMk cId="806717696" sldId="313"/>
            <ac:picMk id="13" creationId="{2D798732-B784-0DD0-2FCA-B9337C2E4341}"/>
          </ac:picMkLst>
        </pc:picChg>
        <pc:picChg chg="add mod">
          <ac:chgData name="Grace Zhao" userId="9a3607b6-fcfb-44b4-afd8-71d3d9ff2d7c" providerId="ADAL" clId="{F6EA29AD-C6E3-4B94-9538-FC82AFF627B5}" dt="2025-08-05T23:37:22.543" v="1946" actId="1076"/>
          <ac:picMkLst>
            <pc:docMk/>
            <pc:sldMk cId="806717696" sldId="313"/>
            <ac:picMk id="1026" creationId="{0DDFE929-5CC8-146E-E460-9FD157FCCD81}"/>
          </ac:picMkLst>
        </pc:picChg>
      </pc:sldChg>
      <pc:sldChg chg="addSp delSp modSp add mod">
        <pc:chgData name="Grace Zhao" userId="9a3607b6-fcfb-44b4-afd8-71d3d9ff2d7c" providerId="ADAL" clId="{F6EA29AD-C6E3-4B94-9538-FC82AFF627B5}" dt="2025-08-05T22:47:07.429" v="871" actId="208"/>
        <pc:sldMkLst>
          <pc:docMk/>
          <pc:sldMk cId="3774650082" sldId="314"/>
        </pc:sldMkLst>
        <pc:spChg chg="mod">
          <ac:chgData name="Grace Zhao" userId="9a3607b6-fcfb-44b4-afd8-71d3d9ff2d7c" providerId="ADAL" clId="{F6EA29AD-C6E3-4B94-9538-FC82AFF627B5}" dt="2025-08-05T22:46:07.072" v="816" actId="20577"/>
          <ac:spMkLst>
            <pc:docMk/>
            <pc:sldMk cId="3774650082" sldId="314"/>
            <ac:spMk id="2" creationId="{41DA63C4-D53C-4F33-5C11-DE1AC7A27C83}"/>
          </ac:spMkLst>
        </pc:spChg>
        <pc:spChg chg="add mod">
          <ac:chgData name="Grace Zhao" userId="9a3607b6-fcfb-44b4-afd8-71d3d9ff2d7c" providerId="ADAL" clId="{F6EA29AD-C6E3-4B94-9538-FC82AFF627B5}" dt="2025-08-05T22:47:07.429" v="871" actId="208"/>
          <ac:spMkLst>
            <pc:docMk/>
            <pc:sldMk cId="3774650082" sldId="314"/>
            <ac:spMk id="17" creationId="{59B7AEE1-4055-39D2-3142-064D8C27F7A5}"/>
          </ac:spMkLst>
        </pc:spChg>
        <pc:spChg chg="add mod">
          <ac:chgData name="Grace Zhao" userId="9a3607b6-fcfb-44b4-afd8-71d3d9ff2d7c" providerId="ADAL" clId="{F6EA29AD-C6E3-4B94-9538-FC82AFF627B5}" dt="2025-08-05T22:47:07.429" v="871" actId="208"/>
          <ac:spMkLst>
            <pc:docMk/>
            <pc:sldMk cId="3774650082" sldId="314"/>
            <ac:spMk id="18" creationId="{55BAB3DA-C368-5773-F274-22D3F50ED5B0}"/>
          </ac:spMkLst>
        </pc:spChg>
        <pc:picChg chg="add mod">
          <ac:chgData name="Grace Zhao" userId="9a3607b6-fcfb-44b4-afd8-71d3d9ff2d7c" providerId="ADAL" clId="{F6EA29AD-C6E3-4B94-9538-FC82AFF627B5}" dt="2025-08-05T22:46:20.376" v="818"/>
          <ac:picMkLst>
            <pc:docMk/>
            <pc:sldMk cId="3774650082" sldId="314"/>
            <ac:picMk id="3" creationId="{660D768D-EFB5-5B46-6469-71946676F067}"/>
          </ac:picMkLst>
        </pc:picChg>
        <pc:picChg chg="add mod">
          <ac:chgData name="Grace Zhao" userId="9a3607b6-fcfb-44b4-afd8-71d3d9ff2d7c" providerId="ADAL" clId="{F6EA29AD-C6E3-4B94-9538-FC82AFF627B5}" dt="2025-08-05T22:46:20.376" v="818"/>
          <ac:picMkLst>
            <pc:docMk/>
            <pc:sldMk cId="3774650082" sldId="314"/>
            <ac:picMk id="12" creationId="{51C950F3-580C-83C9-5778-73C60B5ED70E}"/>
          </ac:picMkLst>
        </pc:picChg>
        <pc:picChg chg="add mod">
          <ac:chgData name="Grace Zhao" userId="9a3607b6-fcfb-44b4-afd8-71d3d9ff2d7c" providerId="ADAL" clId="{F6EA29AD-C6E3-4B94-9538-FC82AFF627B5}" dt="2025-08-05T22:46:20.376" v="818"/>
          <ac:picMkLst>
            <pc:docMk/>
            <pc:sldMk cId="3774650082" sldId="314"/>
            <ac:picMk id="14" creationId="{CEC8E06F-C963-2078-3BA9-64B230379E60}"/>
          </ac:picMkLst>
        </pc:picChg>
        <pc:picChg chg="add mod">
          <ac:chgData name="Grace Zhao" userId="9a3607b6-fcfb-44b4-afd8-71d3d9ff2d7c" providerId="ADAL" clId="{F6EA29AD-C6E3-4B94-9538-FC82AFF627B5}" dt="2025-08-05T22:46:20.376" v="818"/>
          <ac:picMkLst>
            <pc:docMk/>
            <pc:sldMk cId="3774650082" sldId="314"/>
            <ac:picMk id="15" creationId="{99FB213A-5314-C320-FA6A-4F2AAE4FE759}"/>
          </ac:picMkLst>
        </pc:picChg>
        <pc:picChg chg="add mod">
          <ac:chgData name="Grace Zhao" userId="9a3607b6-fcfb-44b4-afd8-71d3d9ff2d7c" providerId="ADAL" clId="{F6EA29AD-C6E3-4B94-9538-FC82AFF627B5}" dt="2025-08-05T22:46:20.376" v="818"/>
          <ac:picMkLst>
            <pc:docMk/>
            <pc:sldMk cId="3774650082" sldId="314"/>
            <ac:picMk id="16" creationId="{5C1C8EA2-BA67-4EF0-B8DF-64E7D62E5CB0}"/>
          </ac:picMkLst>
        </pc:picChg>
      </pc:sldChg>
      <pc:sldChg chg="addSp delSp modSp add mod">
        <pc:chgData name="Grace Zhao" userId="9a3607b6-fcfb-44b4-afd8-71d3d9ff2d7c" providerId="ADAL" clId="{F6EA29AD-C6E3-4B94-9538-FC82AFF627B5}" dt="2025-08-05T23:32:28.397" v="1863" actId="1038"/>
        <pc:sldMkLst>
          <pc:docMk/>
          <pc:sldMk cId="1253531840" sldId="315"/>
        </pc:sldMkLst>
      </pc:sldChg>
      <pc:sldChg chg="addSp delSp modSp new mod">
        <pc:chgData name="Grace Zhao" userId="9a3607b6-fcfb-44b4-afd8-71d3d9ff2d7c" providerId="ADAL" clId="{F6EA29AD-C6E3-4B94-9538-FC82AFF627B5}" dt="2025-08-05T22:53:22.204" v="914" actId="113"/>
        <pc:sldMkLst>
          <pc:docMk/>
          <pc:sldMk cId="253588889" sldId="316"/>
        </pc:sldMkLst>
      </pc:sldChg>
      <pc:sldChg chg="new del">
        <pc:chgData name="Grace Zhao" userId="9a3607b6-fcfb-44b4-afd8-71d3d9ff2d7c" providerId="ADAL" clId="{F6EA29AD-C6E3-4B94-9538-FC82AFF627B5}" dt="2025-08-05T22:52:27.435" v="894" actId="47"/>
        <pc:sldMkLst>
          <pc:docMk/>
          <pc:sldMk cId="4082359058" sldId="316"/>
        </pc:sldMkLst>
      </pc:sldChg>
      <pc:sldChg chg="addSp delSp modSp add mod">
        <pc:chgData name="Grace Zhao" userId="9a3607b6-fcfb-44b4-afd8-71d3d9ff2d7c" providerId="ADAL" clId="{F6EA29AD-C6E3-4B94-9538-FC82AFF627B5}" dt="2025-08-05T23:40:02.456" v="1978" actId="1037"/>
        <pc:sldMkLst>
          <pc:docMk/>
          <pc:sldMk cId="2603348178" sldId="317"/>
        </pc:sldMkLst>
        <pc:spChg chg="mod">
          <ac:chgData name="Grace Zhao" userId="9a3607b6-fcfb-44b4-afd8-71d3d9ff2d7c" providerId="ADAL" clId="{F6EA29AD-C6E3-4B94-9538-FC82AFF627B5}" dt="2025-08-05T23:40:02.456" v="1978" actId="1037"/>
          <ac:spMkLst>
            <pc:docMk/>
            <pc:sldMk cId="2603348178" sldId="317"/>
            <ac:spMk id="5" creationId="{8D99EECB-6E7D-F428-B431-FD7449971EB2}"/>
          </ac:spMkLst>
        </pc:spChg>
        <pc:spChg chg="add mod">
          <ac:chgData name="Grace Zhao" userId="9a3607b6-fcfb-44b4-afd8-71d3d9ff2d7c" providerId="ADAL" clId="{F6EA29AD-C6E3-4B94-9538-FC82AFF627B5}" dt="2025-08-05T22:54:29.754" v="930" actId="1076"/>
          <ac:spMkLst>
            <pc:docMk/>
            <pc:sldMk cId="2603348178" sldId="317"/>
            <ac:spMk id="14" creationId="{5532F9F5-9D29-24E7-57D5-1867C63FF888}"/>
          </ac:spMkLst>
        </pc:spChg>
        <pc:spChg chg="add mod">
          <ac:chgData name="Grace Zhao" userId="9a3607b6-fcfb-44b4-afd8-71d3d9ff2d7c" providerId="ADAL" clId="{F6EA29AD-C6E3-4B94-9538-FC82AFF627B5}" dt="2025-08-05T23:39:40.212" v="1957" actId="14100"/>
          <ac:spMkLst>
            <pc:docMk/>
            <pc:sldMk cId="2603348178" sldId="317"/>
            <ac:spMk id="15" creationId="{59B14ACC-D4DD-D283-37C5-3881965C3CFE}"/>
          </ac:spMkLst>
        </pc:spChg>
        <pc:picChg chg="mod">
          <ac:chgData name="Grace Zhao" userId="9a3607b6-fcfb-44b4-afd8-71d3d9ff2d7c" providerId="ADAL" clId="{F6EA29AD-C6E3-4B94-9538-FC82AFF627B5}" dt="2025-08-05T23:40:02.456" v="1978" actId="1037"/>
          <ac:picMkLst>
            <pc:docMk/>
            <pc:sldMk cId="2603348178" sldId="317"/>
            <ac:picMk id="4" creationId="{5FAD29B5-D292-FC0B-2CC6-9750EEF73AC9}"/>
          </ac:picMkLst>
        </pc:picChg>
        <pc:picChg chg="add mod">
          <ac:chgData name="Grace Zhao" userId="9a3607b6-fcfb-44b4-afd8-71d3d9ff2d7c" providerId="ADAL" clId="{F6EA29AD-C6E3-4B94-9538-FC82AFF627B5}" dt="2025-08-05T22:54:05.982" v="926" actId="1035"/>
          <ac:picMkLst>
            <pc:docMk/>
            <pc:sldMk cId="2603348178" sldId="317"/>
            <ac:picMk id="16" creationId="{B8F5A251-4C97-4465-E38D-61B1E7BC2452}"/>
          </ac:picMkLst>
        </pc:picChg>
      </pc:sldChg>
      <pc:sldChg chg="addSp delSp modSp add mod">
        <pc:chgData name="Grace Zhao" userId="9a3607b6-fcfb-44b4-afd8-71d3d9ff2d7c" providerId="ADAL" clId="{F6EA29AD-C6E3-4B94-9538-FC82AFF627B5}" dt="2025-08-05T23:40:31.426" v="2013" actId="1035"/>
        <pc:sldMkLst>
          <pc:docMk/>
          <pc:sldMk cId="785803922" sldId="318"/>
        </pc:sldMkLst>
        <pc:spChg chg="add mod">
          <ac:chgData name="Grace Zhao" userId="9a3607b6-fcfb-44b4-afd8-71d3d9ff2d7c" providerId="ADAL" clId="{F6EA29AD-C6E3-4B94-9538-FC82AFF627B5}" dt="2025-08-05T23:40:31.426" v="2013" actId="1035"/>
          <ac:spMkLst>
            <pc:docMk/>
            <pc:sldMk cId="785803922" sldId="318"/>
            <ac:spMk id="6" creationId="{23FBE67A-FA26-8A89-CFE0-BDA7DF28A2DC}"/>
          </ac:spMkLst>
        </pc:spChg>
        <pc:spChg chg="add mod">
          <ac:chgData name="Grace Zhao" userId="9a3607b6-fcfb-44b4-afd8-71d3d9ff2d7c" providerId="ADAL" clId="{F6EA29AD-C6E3-4B94-9538-FC82AFF627B5}" dt="2025-08-05T23:40:31.426" v="2013" actId="1035"/>
          <ac:spMkLst>
            <pc:docMk/>
            <pc:sldMk cId="785803922" sldId="318"/>
            <ac:spMk id="7" creationId="{4C03D4F3-3A9D-C342-1CAE-3337313E262D}"/>
          </ac:spMkLst>
        </pc:spChg>
        <pc:spChg chg="mod">
          <ac:chgData name="Grace Zhao" userId="9a3607b6-fcfb-44b4-afd8-71d3d9ff2d7c" providerId="ADAL" clId="{F6EA29AD-C6E3-4B94-9538-FC82AFF627B5}" dt="2025-08-05T23:40:25.928" v="2007" actId="1035"/>
          <ac:spMkLst>
            <pc:docMk/>
            <pc:sldMk cId="785803922" sldId="318"/>
            <ac:spMk id="9" creationId="{1D46E111-AA66-F159-70CE-A711415E65FD}"/>
          </ac:spMkLst>
        </pc:spChg>
        <pc:grpChg chg="add mod">
          <ac:chgData name="Grace Zhao" userId="9a3607b6-fcfb-44b4-afd8-71d3d9ff2d7c" providerId="ADAL" clId="{F6EA29AD-C6E3-4B94-9538-FC82AFF627B5}" dt="2025-08-05T23:40:25.928" v="2007" actId="1035"/>
          <ac:grpSpMkLst>
            <pc:docMk/>
            <pc:sldMk cId="785803922" sldId="318"/>
            <ac:grpSpMk id="8" creationId="{6E52589C-2D98-C51D-45A3-02F5E2CDF577}"/>
          </ac:grpSpMkLst>
        </pc:grpChg>
        <pc:grpChg chg="mod">
          <ac:chgData name="Grace Zhao" userId="9a3607b6-fcfb-44b4-afd8-71d3d9ff2d7c" providerId="ADAL" clId="{F6EA29AD-C6E3-4B94-9538-FC82AFF627B5}" dt="2025-08-05T23:40:25.928" v="2007" actId="1035"/>
          <ac:grpSpMkLst>
            <pc:docMk/>
            <pc:sldMk cId="785803922" sldId="318"/>
            <ac:grpSpMk id="10" creationId="{E3A87EE8-8CCD-D645-4DA6-229DDE9F6BBD}"/>
          </ac:grpSpMkLst>
        </pc:grpChg>
        <pc:picChg chg="mod">
          <ac:chgData name="Grace Zhao" userId="9a3607b6-fcfb-44b4-afd8-71d3d9ff2d7c" providerId="ADAL" clId="{F6EA29AD-C6E3-4B94-9538-FC82AFF627B5}" dt="2025-08-05T23:40:25.928" v="2007" actId="1035"/>
          <ac:picMkLst>
            <pc:docMk/>
            <pc:sldMk cId="785803922" sldId="318"/>
            <ac:picMk id="4" creationId="{270D9600-2282-B8FD-5ACF-73AA6CF141E5}"/>
          </ac:picMkLst>
        </pc:picChg>
        <pc:picChg chg="mod">
          <ac:chgData name="Grace Zhao" userId="9a3607b6-fcfb-44b4-afd8-71d3d9ff2d7c" providerId="ADAL" clId="{F6EA29AD-C6E3-4B94-9538-FC82AFF627B5}" dt="2025-08-05T23:40:25.928" v="2007" actId="1035"/>
          <ac:picMkLst>
            <pc:docMk/>
            <pc:sldMk cId="785803922" sldId="318"/>
            <ac:picMk id="5" creationId="{B4260538-98E7-D122-E074-C4E425EC5B55}"/>
          </ac:picMkLst>
        </pc:picChg>
        <pc:picChg chg="mod">
          <ac:chgData name="Grace Zhao" userId="9a3607b6-fcfb-44b4-afd8-71d3d9ff2d7c" providerId="ADAL" clId="{F6EA29AD-C6E3-4B94-9538-FC82AFF627B5}" dt="2025-08-05T23:40:25.928" v="2007" actId="1035"/>
          <ac:picMkLst>
            <pc:docMk/>
            <pc:sldMk cId="785803922" sldId="318"/>
            <ac:picMk id="11" creationId="{6DE5DC20-00CD-E86E-AD0B-A01E517A08FC}"/>
          </ac:picMkLst>
        </pc:picChg>
        <pc:picChg chg="mod">
          <ac:chgData name="Grace Zhao" userId="9a3607b6-fcfb-44b4-afd8-71d3d9ff2d7c" providerId="ADAL" clId="{F6EA29AD-C6E3-4B94-9538-FC82AFF627B5}" dt="2025-08-05T23:40:25.928" v="2007" actId="1035"/>
          <ac:picMkLst>
            <pc:docMk/>
            <pc:sldMk cId="785803922" sldId="318"/>
            <ac:picMk id="12" creationId="{5F60333E-A52E-BA0C-CFEC-C73662C4E6FD}"/>
          </ac:picMkLst>
        </pc:picChg>
      </pc:sldChg>
      <pc:sldChg chg="addSp delSp modSp new mod modClrScheme chgLayout">
        <pc:chgData name="Grace Zhao" userId="9a3607b6-fcfb-44b4-afd8-71d3d9ff2d7c" providerId="ADAL" clId="{F6EA29AD-C6E3-4B94-9538-FC82AFF627B5}" dt="2025-08-13T03:14:26.555" v="3072" actId="20577"/>
        <pc:sldMkLst>
          <pc:docMk/>
          <pc:sldMk cId="705118875" sldId="319"/>
        </pc:sldMkLst>
        <pc:spChg chg="add mod ord">
          <ac:chgData name="Grace Zhao" userId="9a3607b6-fcfb-44b4-afd8-71d3d9ff2d7c" providerId="ADAL" clId="{F6EA29AD-C6E3-4B94-9538-FC82AFF627B5}" dt="2025-08-05T22:56:05.218" v="984" actId="1036"/>
          <ac:spMkLst>
            <pc:docMk/>
            <pc:sldMk cId="705118875" sldId="319"/>
            <ac:spMk id="6" creationId="{E91E6720-B8D0-BB42-67AF-B9683B661937}"/>
          </ac:spMkLst>
        </pc:spChg>
        <pc:spChg chg="add mod ord">
          <ac:chgData name="Grace Zhao" userId="9a3607b6-fcfb-44b4-afd8-71d3d9ff2d7c" providerId="ADAL" clId="{F6EA29AD-C6E3-4B94-9538-FC82AFF627B5}" dt="2025-08-05T22:55:38.660" v="953" actId="20577"/>
          <ac:spMkLst>
            <pc:docMk/>
            <pc:sldMk cId="705118875" sldId="319"/>
            <ac:spMk id="7" creationId="{197A96C7-8BA0-7916-632E-C897DFA493F9}"/>
          </ac:spMkLst>
        </pc:spChg>
        <pc:spChg chg="add mod">
          <ac:chgData name="Grace Zhao" userId="9a3607b6-fcfb-44b4-afd8-71d3d9ff2d7c" providerId="ADAL" clId="{F6EA29AD-C6E3-4B94-9538-FC82AFF627B5}" dt="2025-08-13T03:14:26.555" v="3072" actId="20577"/>
          <ac:spMkLst>
            <pc:docMk/>
            <pc:sldMk cId="705118875" sldId="319"/>
            <ac:spMk id="8" creationId="{B612B38C-CA15-0883-4879-40899710CF87}"/>
          </ac:spMkLst>
        </pc:spChg>
      </pc:sldChg>
      <pc:sldChg chg="add del">
        <pc:chgData name="Grace Zhao" userId="9a3607b6-fcfb-44b4-afd8-71d3d9ff2d7c" providerId="ADAL" clId="{F6EA29AD-C6E3-4B94-9538-FC82AFF627B5}" dt="2025-08-05T22:55:12.379" v="937" actId="47"/>
        <pc:sldMkLst>
          <pc:docMk/>
          <pc:sldMk cId="1592464977" sldId="319"/>
        </pc:sldMkLst>
      </pc:sldChg>
      <pc:sldChg chg="addSp delSp modSp add mod">
        <pc:chgData name="Grace Zhao" userId="9a3607b6-fcfb-44b4-afd8-71d3d9ff2d7c" providerId="ADAL" clId="{F6EA29AD-C6E3-4B94-9538-FC82AFF627B5}" dt="2025-08-05T23:41:07.263" v="2024" actId="207"/>
        <pc:sldMkLst>
          <pc:docMk/>
          <pc:sldMk cId="733736820" sldId="320"/>
        </pc:sldMkLst>
        <pc:spChg chg="add mod">
          <ac:chgData name="Grace Zhao" userId="9a3607b6-fcfb-44b4-afd8-71d3d9ff2d7c" providerId="ADAL" clId="{F6EA29AD-C6E3-4B94-9538-FC82AFF627B5}" dt="2025-08-05T22:56:53.960" v="992"/>
          <ac:spMkLst>
            <pc:docMk/>
            <pc:sldMk cId="733736820" sldId="320"/>
            <ac:spMk id="5" creationId="{A9F62F64-44A1-C469-D00E-E39027563050}"/>
          </ac:spMkLst>
        </pc:spChg>
        <pc:spChg chg="add mod">
          <ac:chgData name="Grace Zhao" userId="9a3607b6-fcfb-44b4-afd8-71d3d9ff2d7c" providerId="ADAL" clId="{F6EA29AD-C6E3-4B94-9538-FC82AFF627B5}" dt="2025-08-05T22:57:03.477" v="994" actId="255"/>
          <ac:spMkLst>
            <pc:docMk/>
            <pc:sldMk cId="733736820" sldId="320"/>
            <ac:spMk id="9" creationId="{68A6571B-60AF-D6C2-90CF-D02CA23AC68C}"/>
          </ac:spMkLst>
        </pc:spChg>
        <pc:spChg chg="add mod">
          <ac:chgData name="Grace Zhao" userId="9a3607b6-fcfb-44b4-afd8-71d3d9ff2d7c" providerId="ADAL" clId="{F6EA29AD-C6E3-4B94-9538-FC82AFF627B5}" dt="2025-08-05T22:56:53.960" v="992"/>
          <ac:spMkLst>
            <pc:docMk/>
            <pc:sldMk cId="733736820" sldId="320"/>
            <ac:spMk id="12" creationId="{A1A8AB17-02DF-E7FF-DE4D-EDE0CF68BE78}"/>
          </ac:spMkLst>
        </pc:spChg>
        <pc:spChg chg="add mod">
          <ac:chgData name="Grace Zhao" userId="9a3607b6-fcfb-44b4-afd8-71d3d9ff2d7c" providerId="ADAL" clId="{F6EA29AD-C6E3-4B94-9538-FC82AFF627B5}" dt="2025-08-05T22:56:53.960" v="992"/>
          <ac:spMkLst>
            <pc:docMk/>
            <pc:sldMk cId="733736820" sldId="320"/>
            <ac:spMk id="13" creationId="{0F3F87F4-DF96-3BBA-4EF1-BCBFE4E589D3}"/>
          </ac:spMkLst>
        </pc:spChg>
        <pc:graphicFrameChg chg="add mod">
          <ac:chgData name="Grace Zhao" userId="9a3607b6-fcfb-44b4-afd8-71d3d9ff2d7c" providerId="ADAL" clId="{F6EA29AD-C6E3-4B94-9538-FC82AFF627B5}" dt="2025-08-05T22:56:53.960" v="992"/>
          <ac:graphicFrameMkLst>
            <pc:docMk/>
            <pc:sldMk cId="733736820" sldId="320"/>
            <ac:graphicFrameMk id="4" creationId="{8167A618-AA80-7369-0016-AC94AF98E125}"/>
          </ac:graphicFrameMkLst>
        </pc:graphicFrameChg>
        <pc:picChg chg="add mod">
          <ac:chgData name="Grace Zhao" userId="9a3607b6-fcfb-44b4-afd8-71d3d9ff2d7c" providerId="ADAL" clId="{F6EA29AD-C6E3-4B94-9538-FC82AFF627B5}" dt="2025-08-05T23:40:59.599" v="2023" actId="207"/>
          <ac:picMkLst>
            <pc:docMk/>
            <pc:sldMk cId="733736820" sldId="320"/>
            <ac:picMk id="10" creationId="{8CA2B9EA-6283-5629-33C4-B84ED859B701}"/>
          </ac:picMkLst>
        </pc:picChg>
        <pc:picChg chg="add mod">
          <ac:chgData name="Grace Zhao" userId="9a3607b6-fcfb-44b4-afd8-71d3d9ff2d7c" providerId="ADAL" clId="{F6EA29AD-C6E3-4B94-9538-FC82AFF627B5}" dt="2025-08-05T23:41:07.263" v="2024" actId="207"/>
          <ac:picMkLst>
            <pc:docMk/>
            <pc:sldMk cId="733736820" sldId="320"/>
            <ac:picMk id="11" creationId="{52A6BCFF-35EA-3E15-3A3D-7DD22DB14554}"/>
          </ac:picMkLst>
        </pc:picChg>
      </pc:sldChg>
      <pc:sldChg chg="addSp delSp modSp add mod">
        <pc:chgData name="Grace Zhao" userId="9a3607b6-fcfb-44b4-afd8-71d3d9ff2d7c" providerId="ADAL" clId="{F6EA29AD-C6E3-4B94-9538-FC82AFF627B5}" dt="2025-08-05T22:57:29.747" v="999" actId="1076"/>
        <pc:sldMkLst>
          <pc:docMk/>
          <pc:sldMk cId="3010845096" sldId="321"/>
        </pc:sldMkLst>
        <pc:spChg chg="add mod">
          <ac:chgData name="Grace Zhao" userId="9a3607b6-fcfb-44b4-afd8-71d3d9ff2d7c" providerId="ADAL" clId="{F6EA29AD-C6E3-4B94-9538-FC82AFF627B5}" dt="2025-08-05T22:57:29.747" v="999" actId="1076"/>
          <ac:spMkLst>
            <pc:docMk/>
            <pc:sldMk cId="3010845096" sldId="321"/>
            <ac:spMk id="4" creationId="{0F2282A2-7F7F-BBEB-3F93-1610A6497903}"/>
          </ac:spMkLst>
        </pc:spChg>
        <pc:spChg chg="add mod">
          <ac:chgData name="Grace Zhao" userId="9a3607b6-fcfb-44b4-afd8-71d3d9ff2d7c" providerId="ADAL" clId="{F6EA29AD-C6E3-4B94-9538-FC82AFF627B5}" dt="2025-08-05T22:57:26.116" v="998" actId="255"/>
          <ac:spMkLst>
            <pc:docMk/>
            <pc:sldMk cId="3010845096" sldId="321"/>
            <ac:spMk id="5" creationId="{E0707270-88ED-79B8-0FB9-BB035B5A5CC8}"/>
          </ac:spMkLst>
        </pc:spChg>
        <pc:spChg chg="add mod">
          <ac:chgData name="Grace Zhao" userId="9a3607b6-fcfb-44b4-afd8-71d3d9ff2d7c" providerId="ADAL" clId="{F6EA29AD-C6E3-4B94-9538-FC82AFF627B5}" dt="2025-08-05T22:57:19.217" v="997"/>
          <ac:spMkLst>
            <pc:docMk/>
            <pc:sldMk cId="3010845096" sldId="321"/>
            <ac:spMk id="9" creationId="{4B40C115-46DA-AF30-4D93-0E68F6D2D9FA}"/>
          </ac:spMkLst>
        </pc:spChg>
      </pc:sldChg>
      <pc:sldChg chg="addSp delSp modSp add mod">
        <pc:chgData name="Grace Zhao" userId="9a3607b6-fcfb-44b4-afd8-71d3d9ff2d7c" providerId="ADAL" clId="{F6EA29AD-C6E3-4B94-9538-FC82AFF627B5}" dt="2025-08-05T22:58:23.453" v="1006" actId="255"/>
        <pc:sldMkLst>
          <pc:docMk/>
          <pc:sldMk cId="1753723262" sldId="322"/>
        </pc:sldMkLst>
        <pc:spChg chg="add mod">
          <ac:chgData name="Grace Zhao" userId="9a3607b6-fcfb-44b4-afd8-71d3d9ff2d7c" providerId="ADAL" clId="{F6EA29AD-C6E3-4B94-9538-FC82AFF627B5}" dt="2025-08-05T22:57:49.111" v="1002"/>
          <ac:spMkLst>
            <pc:docMk/>
            <pc:sldMk cId="1753723262" sldId="322"/>
            <ac:spMk id="4" creationId="{E307EEF3-A857-E200-7192-AD7D7B8F2D07}"/>
          </ac:spMkLst>
        </pc:spChg>
        <pc:spChg chg="add mod">
          <ac:chgData name="Grace Zhao" userId="9a3607b6-fcfb-44b4-afd8-71d3d9ff2d7c" providerId="ADAL" clId="{F6EA29AD-C6E3-4B94-9538-FC82AFF627B5}" dt="2025-08-05T22:58:23.453" v="1006" actId="255"/>
          <ac:spMkLst>
            <pc:docMk/>
            <pc:sldMk cId="1753723262" sldId="322"/>
            <ac:spMk id="5" creationId="{52B2108D-4D87-7B3E-3814-F5630F48592B}"/>
          </ac:spMkLst>
        </pc:spChg>
      </pc:sldChg>
      <pc:sldChg chg="addSp delSp modSp add mod">
        <pc:chgData name="Grace Zhao" userId="9a3607b6-fcfb-44b4-afd8-71d3d9ff2d7c" providerId="ADAL" clId="{F6EA29AD-C6E3-4B94-9538-FC82AFF627B5}" dt="2025-08-05T23:41:50.279" v="2045" actId="1035"/>
        <pc:sldMkLst>
          <pc:docMk/>
          <pc:sldMk cId="3380640880" sldId="323"/>
        </pc:sldMkLst>
      </pc:sldChg>
      <pc:sldChg chg="addSp delSp modSp add mod">
        <pc:chgData name="Grace Zhao" userId="9a3607b6-fcfb-44b4-afd8-71d3d9ff2d7c" providerId="ADAL" clId="{F6EA29AD-C6E3-4B94-9538-FC82AFF627B5}" dt="2025-08-13T04:36:35.743" v="4221" actId="1076"/>
        <pc:sldMkLst>
          <pc:docMk/>
          <pc:sldMk cId="1240682287" sldId="324"/>
        </pc:sldMkLst>
        <pc:spChg chg="mod">
          <ac:chgData name="Grace Zhao" userId="9a3607b6-fcfb-44b4-afd8-71d3d9ff2d7c" providerId="ADAL" clId="{F6EA29AD-C6E3-4B94-9538-FC82AFF627B5}" dt="2025-08-13T04:22:11.449" v="3759" actId="14100"/>
          <ac:spMkLst>
            <pc:docMk/>
            <pc:sldMk cId="1240682287" sldId="324"/>
            <ac:spMk id="5" creationId="{B80D6768-F9E9-2AF0-4413-C6756204C709}"/>
          </ac:spMkLst>
        </pc:spChg>
        <pc:spChg chg="add mod">
          <ac:chgData name="Grace Zhao" userId="9a3607b6-fcfb-44b4-afd8-71d3d9ff2d7c" providerId="ADAL" clId="{F6EA29AD-C6E3-4B94-9538-FC82AFF627B5}" dt="2025-08-13T04:34:12.266" v="4206" actId="1035"/>
          <ac:spMkLst>
            <pc:docMk/>
            <pc:sldMk cId="1240682287" sldId="324"/>
            <ac:spMk id="10" creationId="{A34E7814-DD47-CDF3-7A94-D17C06B8DA23}"/>
          </ac:spMkLst>
        </pc:spChg>
        <pc:spChg chg="add mod">
          <ac:chgData name="Grace Zhao" userId="9a3607b6-fcfb-44b4-afd8-71d3d9ff2d7c" providerId="ADAL" clId="{F6EA29AD-C6E3-4B94-9538-FC82AFF627B5}" dt="2025-08-13T04:34:06.989" v="4196" actId="1036"/>
          <ac:spMkLst>
            <pc:docMk/>
            <pc:sldMk cId="1240682287" sldId="324"/>
            <ac:spMk id="30" creationId="{21D35030-8283-319B-FE3F-7CB81EAD0BB1}"/>
          </ac:spMkLst>
        </pc:spChg>
        <pc:picChg chg="add mod">
          <ac:chgData name="Grace Zhao" userId="9a3607b6-fcfb-44b4-afd8-71d3d9ff2d7c" providerId="ADAL" clId="{F6EA29AD-C6E3-4B94-9538-FC82AFF627B5}" dt="2025-08-13T04:36:35.743" v="4221" actId="1076"/>
          <ac:picMkLst>
            <pc:docMk/>
            <pc:sldMk cId="1240682287" sldId="324"/>
            <ac:picMk id="32" creationId="{98A65EBB-2F39-626F-F691-AF2813A3E62B}"/>
          </ac:picMkLst>
        </pc:picChg>
      </pc:sldChg>
      <pc:sldChg chg="addSp delSp modSp add mod ord">
        <pc:chgData name="Grace Zhao" userId="9a3607b6-fcfb-44b4-afd8-71d3d9ff2d7c" providerId="ADAL" clId="{F6EA29AD-C6E3-4B94-9538-FC82AFF627B5}" dt="2025-08-13T04:36:57.121" v="4224" actId="207"/>
        <pc:sldMkLst>
          <pc:docMk/>
          <pc:sldMk cId="1116486799" sldId="325"/>
        </pc:sldMkLst>
        <pc:spChg chg="add mod">
          <ac:chgData name="Grace Zhao" userId="9a3607b6-fcfb-44b4-afd8-71d3d9ff2d7c" providerId="ADAL" clId="{F6EA29AD-C6E3-4B94-9538-FC82AFF627B5}" dt="2025-08-13T04:34:00.212" v="4184" actId="1035"/>
          <ac:spMkLst>
            <pc:docMk/>
            <pc:sldMk cId="1116486799" sldId="325"/>
            <ac:spMk id="6" creationId="{C02F0B00-7A4A-98AE-7279-E0223AAE8219}"/>
          </ac:spMkLst>
        </pc:spChg>
        <pc:spChg chg="add mod">
          <ac:chgData name="Grace Zhao" userId="9a3607b6-fcfb-44b4-afd8-71d3d9ff2d7c" providerId="ADAL" clId="{F6EA29AD-C6E3-4B94-9538-FC82AFF627B5}" dt="2025-08-13T04:34:00.212" v="4184" actId="1035"/>
          <ac:spMkLst>
            <pc:docMk/>
            <pc:sldMk cId="1116486799" sldId="325"/>
            <ac:spMk id="16" creationId="{F7EAFD81-CD3B-D2F3-D80C-3F58C4C3261A}"/>
          </ac:spMkLst>
        </pc:spChg>
        <pc:picChg chg="add mod">
          <ac:chgData name="Grace Zhao" userId="9a3607b6-fcfb-44b4-afd8-71d3d9ff2d7c" providerId="ADAL" clId="{F6EA29AD-C6E3-4B94-9538-FC82AFF627B5}" dt="2025-08-13T04:36:57.121" v="4224" actId="207"/>
          <ac:picMkLst>
            <pc:docMk/>
            <pc:sldMk cId="1116486799" sldId="325"/>
            <ac:picMk id="18" creationId="{8E52B029-064D-0CFB-8743-3B3B7284304A}"/>
          </ac:picMkLst>
        </pc:picChg>
      </pc:sldChg>
      <pc:sldChg chg="addSp delSp modSp new mod modClrScheme chgLayout">
        <pc:chgData name="Grace Zhao" userId="9a3607b6-fcfb-44b4-afd8-71d3d9ff2d7c" providerId="ADAL" clId="{F6EA29AD-C6E3-4B94-9538-FC82AFF627B5}" dt="2025-08-06T04:03:11.724" v="3063" actId="1035"/>
        <pc:sldMkLst>
          <pc:docMk/>
          <pc:sldMk cId="2756348107" sldId="326"/>
        </pc:sldMkLst>
        <pc:spChg chg="add mod ord">
          <ac:chgData name="Grace Zhao" userId="9a3607b6-fcfb-44b4-afd8-71d3d9ff2d7c" providerId="ADAL" clId="{F6EA29AD-C6E3-4B94-9538-FC82AFF627B5}" dt="2025-08-05T23:02:40.710" v="1093" actId="20577"/>
          <ac:spMkLst>
            <pc:docMk/>
            <pc:sldMk cId="2756348107" sldId="326"/>
            <ac:spMk id="7" creationId="{6EE3FABF-931B-181F-BC82-446D89741E8D}"/>
          </ac:spMkLst>
        </pc:spChg>
        <pc:spChg chg="add mod">
          <ac:chgData name="Grace Zhao" userId="9a3607b6-fcfb-44b4-afd8-71d3d9ff2d7c" providerId="ADAL" clId="{F6EA29AD-C6E3-4B94-9538-FC82AFF627B5}" dt="2025-08-06T04:03:11.724" v="3063" actId="1035"/>
          <ac:spMkLst>
            <pc:docMk/>
            <pc:sldMk cId="2756348107" sldId="326"/>
            <ac:spMk id="10" creationId="{FB32E4ED-9285-BFFE-D83F-8EA3BE398AB7}"/>
          </ac:spMkLst>
        </pc:spChg>
        <pc:spChg chg="add mod">
          <ac:chgData name="Grace Zhao" userId="9a3607b6-fcfb-44b4-afd8-71d3d9ff2d7c" providerId="ADAL" clId="{F6EA29AD-C6E3-4B94-9538-FC82AFF627B5}" dt="2025-08-06T00:09:00.167" v="2415" actId="1035"/>
          <ac:spMkLst>
            <pc:docMk/>
            <pc:sldMk cId="2756348107" sldId="326"/>
            <ac:spMk id="12" creationId="{79824C4F-B106-46F7-C26F-9D6B85DC146E}"/>
          </ac:spMkLst>
        </pc:spChg>
        <pc:spChg chg="add mod">
          <ac:chgData name="Grace Zhao" userId="9a3607b6-fcfb-44b4-afd8-71d3d9ff2d7c" providerId="ADAL" clId="{F6EA29AD-C6E3-4B94-9538-FC82AFF627B5}" dt="2025-08-06T00:09:00.167" v="2415" actId="1035"/>
          <ac:spMkLst>
            <pc:docMk/>
            <pc:sldMk cId="2756348107" sldId="326"/>
            <ac:spMk id="16" creationId="{404E3B6E-4410-C467-334A-5E41508C7069}"/>
          </ac:spMkLst>
        </pc:spChg>
        <pc:spChg chg="mod">
          <ac:chgData name="Grace Zhao" userId="9a3607b6-fcfb-44b4-afd8-71d3d9ff2d7c" providerId="ADAL" clId="{F6EA29AD-C6E3-4B94-9538-FC82AFF627B5}" dt="2025-08-06T04:03:11.724" v="3063" actId="1035"/>
          <ac:spMkLst>
            <pc:docMk/>
            <pc:sldMk cId="2756348107" sldId="326"/>
            <ac:spMk id="19" creationId="{A4CFB6E9-E222-C21F-ABD5-D4E3E5A323BA}"/>
          </ac:spMkLst>
        </pc:spChg>
      </pc:sldChg>
      <pc:sldChg chg="addSp delSp modSp add del mod modClrScheme chgLayout">
        <pc:chgData name="Grace Zhao" userId="9a3607b6-fcfb-44b4-afd8-71d3d9ff2d7c" providerId="ADAL" clId="{F6EA29AD-C6E3-4B94-9538-FC82AFF627B5}" dt="2025-08-05T23:02:25.265" v="1084" actId="2696"/>
        <pc:sldMkLst>
          <pc:docMk/>
          <pc:sldMk cId="3802513234" sldId="326"/>
        </pc:sldMkLst>
      </pc:sldChg>
      <pc:sldChg chg="modSp new del mod">
        <pc:chgData name="Grace Zhao" userId="9a3607b6-fcfb-44b4-afd8-71d3d9ff2d7c" providerId="ADAL" clId="{F6EA29AD-C6E3-4B94-9538-FC82AFF627B5}" dt="2025-08-05T23:02:30.136" v="1085" actId="2696"/>
        <pc:sldMkLst>
          <pc:docMk/>
          <pc:sldMk cId="123444497" sldId="327"/>
        </pc:sldMkLst>
      </pc:sldChg>
      <pc:sldChg chg="addSp delSp modSp add del mod">
        <pc:chgData name="Grace Zhao" userId="9a3607b6-fcfb-44b4-afd8-71d3d9ff2d7c" providerId="ADAL" clId="{F6EA29AD-C6E3-4B94-9538-FC82AFF627B5}" dt="2025-08-06T00:12:38.251" v="2713" actId="2696"/>
        <pc:sldMkLst>
          <pc:docMk/>
          <pc:sldMk cId="2385188213" sldId="327"/>
        </pc:sldMkLst>
      </pc:sldChg>
      <pc:sldChg chg="addSp delSp modSp new mod">
        <pc:chgData name="Grace Zhao" userId="9a3607b6-fcfb-44b4-afd8-71d3d9ff2d7c" providerId="ADAL" clId="{F6EA29AD-C6E3-4B94-9538-FC82AFF627B5}" dt="2025-08-05T23:04:30.402" v="1133" actId="255"/>
        <pc:sldMkLst>
          <pc:docMk/>
          <pc:sldMk cId="1475386832" sldId="328"/>
        </pc:sldMkLst>
      </pc:sldChg>
      <pc:sldChg chg="addSp delSp modSp add mod">
        <pc:chgData name="Grace Zhao" userId="9a3607b6-fcfb-44b4-afd8-71d3d9ff2d7c" providerId="ADAL" clId="{F6EA29AD-C6E3-4B94-9538-FC82AFF627B5}" dt="2025-08-05T23:05:01.254" v="1139" actId="255"/>
        <pc:sldMkLst>
          <pc:docMk/>
          <pc:sldMk cId="3229115807" sldId="329"/>
        </pc:sldMkLst>
        <pc:spChg chg="add mod">
          <ac:chgData name="Grace Zhao" userId="9a3607b6-fcfb-44b4-afd8-71d3d9ff2d7c" providerId="ADAL" clId="{F6EA29AD-C6E3-4B94-9538-FC82AFF627B5}" dt="2025-08-05T23:04:50.526" v="1137"/>
          <ac:spMkLst>
            <pc:docMk/>
            <pc:sldMk cId="3229115807" sldId="329"/>
            <ac:spMk id="3" creationId="{868C793F-3E43-A79E-490D-A8E8668D086A}"/>
          </ac:spMkLst>
        </pc:spChg>
        <pc:spChg chg="add mod">
          <ac:chgData name="Grace Zhao" userId="9a3607b6-fcfb-44b4-afd8-71d3d9ff2d7c" providerId="ADAL" clId="{F6EA29AD-C6E3-4B94-9538-FC82AFF627B5}" dt="2025-08-05T23:05:01.254" v="1139" actId="255"/>
          <ac:spMkLst>
            <pc:docMk/>
            <pc:sldMk cId="3229115807" sldId="329"/>
            <ac:spMk id="4" creationId="{64D2E14D-EC31-16F6-CE41-C49C9BB8297C}"/>
          </ac:spMkLst>
        </pc:spChg>
        <pc:spChg chg="add mod">
          <ac:chgData name="Grace Zhao" userId="9a3607b6-fcfb-44b4-afd8-71d3d9ff2d7c" providerId="ADAL" clId="{F6EA29AD-C6E3-4B94-9538-FC82AFF627B5}" dt="2025-08-05T23:04:50.526" v="1137"/>
          <ac:spMkLst>
            <pc:docMk/>
            <pc:sldMk cId="3229115807" sldId="329"/>
            <ac:spMk id="9" creationId="{D467D11F-8220-EB08-90DF-FE2452327FF0}"/>
          </ac:spMkLst>
        </pc:spChg>
        <pc:graphicFrameChg chg="add mod">
          <ac:chgData name="Grace Zhao" userId="9a3607b6-fcfb-44b4-afd8-71d3d9ff2d7c" providerId="ADAL" clId="{F6EA29AD-C6E3-4B94-9538-FC82AFF627B5}" dt="2025-08-05T23:04:50.526" v="1137"/>
          <ac:graphicFrameMkLst>
            <pc:docMk/>
            <pc:sldMk cId="3229115807" sldId="329"/>
            <ac:graphicFrameMk id="8" creationId="{8782B8EB-D899-ACA7-FB71-93A4C2846A26}"/>
          </ac:graphicFrameMkLst>
        </pc:graphicFrameChg>
      </pc:sldChg>
      <pc:sldChg chg="addSp delSp modSp new mod">
        <pc:chgData name="Grace Zhao" userId="9a3607b6-fcfb-44b4-afd8-71d3d9ff2d7c" providerId="ADAL" clId="{F6EA29AD-C6E3-4B94-9538-FC82AFF627B5}" dt="2025-08-05T23:05:35.809" v="1157" actId="2711"/>
        <pc:sldMkLst>
          <pc:docMk/>
          <pc:sldMk cId="322693925" sldId="330"/>
        </pc:sldMkLst>
        <pc:spChg chg="mod">
          <ac:chgData name="Grace Zhao" userId="9a3607b6-fcfb-44b4-afd8-71d3d9ff2d7c" providerId="ADAL" clId="{F6EA29AD-C6E3-4B94-9538-FC82AFF627B5}" dt="2025-08-05T23:05:12.204" v="1153" actId="20577"/>
          <ac:spMkLst>
            <pc:docMk/>
            <pc:sldMk cId="322693925" sldId="330"/>
            <ac:spMk id="2" creationId="{888D3F9A-38E3-5976-52E7-869D02F15173}"/>
          </ac:spMkLst>
        </pc:spChg>
        <pc:spChg chg="add mod">
          <ac:chgData name="Grace Zhao" userId="9a3607b6-fcfb-44b4-afd8-71d3d9ff2d7c" providerId="ADAL" clId="{F6EA29AD-C6E3-4B94-9538-FC82AFF627B5}" dt="2025-08-05T23:05:25.957" v="1155"/>
          <ac:spMkLst>
            <pc:docMk/>
            <pc:sldMk cId="322693925" sldId="330"/>
            <ac:spMk id="5" creationId="{9AE489A6-68EB-48E9-F008-5F6CE3034DF0}"/>
          </ac:spMkLst>
        </pc:spChg>
        <pc:spChg chg="add mod">
          <ac:chgData name="Grace Zhao" userId="9a3607b6-fcfb-44b4-afd8-71d3d9ff2d7c" providerId="ADAL" clId="{F6EA29AD-C6E3-4B94-9538-FC82AFF627B5}" dt="2025-08-05T23:05:35.809" v="1157" actId="2711"/>
          <ac:spMkLst>
            <pc:docMk/>
            <pc:sldMk cId="322693925" sldId="330"/>
            <ac:spMk id="6" creationId="{D6577F3E-DE95-907F-E143-0905A734F9AE}"/>
          </ac:spMkLst>
        </pc:spChg>
        <pc:spChg chg="add mod">
          <ac:chgData name="Grace Zhao" userId="9a3607b6-fcfb-44b4-afd8-71d3d9ff2d7c" providerId="ADAL" clId="{F6EA29AD-C6E3-4B94-9538-FC82AFF627B5}" dt="2025-08-05T23:05:25.957" v="1155"/>
          <ac:spMkLst>
            <pc:docMk/>
            <pc:sldMk cId="322693925" sldId="330"/>
            <ac:spMk id="8" creationId="{0B216164-C202-36ED-4338-92E24CFCC5B4}"/>
          </ac:spMkLst>
        </pc:spChg>
        <pc:graphicFrameChg chg="add mod">
          <ac:chgData name="Grace Zhao" userId="9a3607b6-fcfb-44b4-afd8-71d3d9ff2d7c" providerId="ADAL" clId="{F6EA29AD-C6E3-4B94-9538-FC82AFF627B5}" dt="2025-08-05T23:05:25.957" v="1155"/>
          <ac:graphicFrameMkLst>
            <pc:docMk/>
            <pc:sldMk cId="322693925" sldId="330"/>
            <ac:graphicFrameMk id="7" creationId="{51DC7CB7-2EF0-3C86-D810-88E6397A50A9}"/>
          </ac:graphicFrameMkLst>
        </pc:graphicFrameChg>
      </pc:sldChg>
      <pc:sldChg chg="addSp delSp modSp new mod">
        <pc:chgData name="Grace Zhao" userId="9a3607b6-fcfb-44b4-afd8-71d3d9ff2d7c" providerId="ADAL" clId="{F6EA29AD-C6E3-4B94-9538-FC82AFF627B5}" dt="2025-08-05T23:06:35.217" v="1199" actId="2711"/>
        <pc:sldMkLst>
          <pc:docMk/>
          <pc:sldMk cId="2912060632" sldId="331"/>
        </pc:sldMkLst>
        <pc:spChg chg="mod">
          <ac:chgData name="Grace Zhao" userId="9a3607b6-fcfb-44b4-afd8-71d3d9ff2d7c" providerId="ADAL" clId="{F6EA29AD-C6E3-4B94-9538-FC82AFF627B5}" dt="2025-08-05T23:05:55.457" v="1171" actId="20577"/>
          <ac:spMkLst>
            <pc:docMk/>
            <pc:sldMk cId="2912060632" sldId="331"/>
            <ac:spMk id="2" creationId="{4080417A-3E4B-DED4-A02E-F9E456AC4602}"/>
          </ac:spMkLst>
        </pc:spChg>
        <pc:spChg chg="add mod">
          <ac:chgData name="Grace Zhao" userId="9a3607b6-fcfb-44b4-afd8-71d3d9ff2d7c" providerId="ADAL" clId="{F6EA29AD-C6E3-4B94-9538-FC82AFF627B5}" dt="2025-08-05T23:06:15.871" v="1195"/>
          <ac:spMkLst>
            <pc:docMk/>
            <pc:sldMk cId="2912060632" sldId="331"/>
            <ac:spMk id="7" creationId="{014E6DAD-E28B-401B-7357-93F1FF2AB3BA}"/>
          </ac:spMkLst>
        </pc:spChg>
        <pc:spChg chg="add mod">
          <ac:chgData name="Grace Zhao" userId="9a3607b6-fcfb-44b4-afd8-71d3d9ff2d7c" providerId="ADAL" clId="{F6EA29AD-C6E3-4B94-9538-FC82AFF627B5}" dt="2025-08-05T23:06:25.205" v="1197" actId="255"/>
          <ac:spMkLst>
            <pc:docMk/>
            <pc:sldMk cId="2912060632" sldId="331"/>
            <ac:spMk id="8" creationId="{03674034-E4DD-3DD4-98B4-FC56FBBD942A}"/>
          </ac:spMkLst>
        </pc:spChg>
        <pc:spChg chg="add mod">
          <ac:chgData name="Grace Zhao" userId="9a3607b6-fcfb-44b4-afd8-71d3d9ff2d7c" providerId="ADAL" clId="{F6EA29AD-C6E3-4B94-9538-FC82AFF627B5}" dt="2025-08-05T23:06:35.217" v="1199" actId="2711"/>
          <ac:spMkLst>
            <pc:docMk/>
            <pc:sldMk cId="2912060632" sldId="331"/>
            <ac:spMk id="9" creationId="{4FD5E185-2B75-4363-358C-45BBC0BB36EC}"/>
          </ac:spMkLst>
        </pc:spChg>
        <pc:spChg chg="add mod">
          <ac:chgData name="Grace Zhao" userId="9a3607b6-fcfb-44b4-afd8-71d3d9ff2d7c" providerId="ADAL" clId="{F6EA29AD-C6E3-4B94-9538-FC82AFF627B5}" dt="2025-08-05T23:06:35.217" v="1199" actId="2711"/>
          <ac:spMkLst>
            <pc:docMk/>
            <pc:sldMk cId="2912060632" sldId="331"/>
            <ac:spMk id="10" creationId="{E40C9BFA-0622-AEED-4356-12C8207E8280}"/>
          </ac:spMkLst>
        </pc:spChg>
      </pc:sldChg>
      <pc:sldChg chg="addSp delSp modSp new mod modAnim">
        <pc:chgData name="Grace Zhao" userId="9a3607b6-fcfb-44b4-afd8-71d3d9ff2d7c" providerId="ADAL" clId="{F6EA29AD-C6E3-4B94-9538-FC82AFF627B5}" dt="2025-08-13T04:43:03.556" v="4523" actId="1037"/>
        <pc:sldMkLst>
          <pc:docMk/>
          <pc:sldMk cId="2312239470" sldId="332"/>
        </pc:sldMkLst>
        <pc:spChg chg="mod">
          <ac:chgData name="Grace Zhao" userId="9a3607b6-fcfb-44b4-afd8-71d3d9ff2d7c" providerId="ADAL" clId="{F6EA29AD-C6E3-4B94-9538-FC82AFF627B5}" dt="2025-08-05T23:06:48.739" v="1213" actId="20577"/>
          <ac:spMkLst>
            <pc:docMk/>
            <pc:sldMk cId="2312239470" sldId="332"/>
            <ac:spMk id="2" creationId="{575D65D1-5DFF-CBC6-EB52-5660A27A20B1}"/>
          </ac:spMkLst>
        </pc:spChg>
        <pc:spChg chg="mod">
          <ac:chgData name="Grace Zhao" userId="9a3607b6-fcfb-44b4-afd8-71d3d9ff2d7c" providerId="ADAL" clId="{F6EA29AD-C6E3-4B94-9538-FC82AFF627B5}" dt="2025-08-13T04:43:03.556" v="4523" actId="1037"/>
          <ac:spMkLst>
            <pc:docMk/>
            <pc:sldMk cId="2312239470" sldId="332"/>
            <ac:spMk id="3" creationId="{C0CC7F82-C192-A3D0-D186-EF4F8D442429}"/>
          </ac:spMkLst>
        </pc:spChg>
        <pc:spChg chg="add mod">
          <ac:chgData name="Grace Zhao" userId="9a3607b6-fcfb-44b4-afd8-71d3d9ff2d7c" providerId="ADAL" clId="{F6EA29AD-C6E3-4B94-9538-FC82AFF627B5}" dt="2025-08-05T23:07:00.517" v="1215"/>
          <ac:spMkLst>
            <pc:docMk/>
            <pc:sldMk cId="2312239470" sldId="332"/>
            <ac:spMk id="5" creationId="{40495AB7-8D94-4342-87E3-75A15AA4D480}"/>
          </ac:spMkLst>
        </pc:spChg>
        <pc:spChg chg="mod topLvl">
          <ac:chgData name="Grace Zhao" userId="9a3607b6-fcfb-44b4-afd8-71d3d9ff2d7c" providerId="ADAL" clId="{F6EA29AD-C6E3-4B94-9538-FC82AFF627B5}" dt="2025-08-13T04:43:03.556" v="4523" actId="1037"/>
          <ac:spMkLst>
            <pc:docMk/>
            <pc:sldMk cId="2312239470" sldId="332"/>
            <ac:spMk id="9" creationId="{35216756-FD98-3A7D-1FBB-D667DC26DF12}"/>
          </ac:spMkLst>
        </pc:spChg>
        <pc:picChg chg="mod">
          <ac:chgData name="Grace Zhao" userId="9a3607b6-fcfb-44b4-afd8-71d3d9ff2d7c" providerId="ADAL" clId="{F6EA29AD-C6E3-4B94-9538-FC82AFF627B5}" dt="2025-08-13T04:43:03.556" v="4523" actId="1037"/>
          <ac:picMkLst>
            <pc:docMk/>
            <pc:sldMk cId="2312239470" sldId="332"/>
            <ac:picMk id="10" creationId="{84199EEF-E128-7EE5-4258-C06AA973C794}"/>
          </ac:picMkLst>
        </pc:picChg>
        <pc:picChg chg="mod">
          <ac:chgData name="Grace Zhao" userId="9a3607b6-fcfb-44b4-afd8-71d3d9ff2d7c" providerId="ADAL" clId="{F6EA29AD-C6E3-4B94-9538-FC82AFF627B5}" dt="2025-08-13T04:43:03.556" v="4523" actId="1037"/>
          <ac:picMkLst>
            <pc:docMk/>
            <pc:sldMk cId="2312239470" sldId="332"/>
            <ac:picMk id="1026" creationId="{1F24630C-195A-2F7A-F7C9-6CDDDFB22CA3}"/>
          </ac:picMkLst>
        </pc:picChg>
      </pc:sldChg>
      <pc:sldChg chg="addSp delSp modSp new mod">
        <pc:chgData name="Grace Zhao" userId="9a3607b6-fcfb-44b4-afd8-71d3d9ff2d7c" providerId="ADAL" clId="{F6EA29AD-C6E3-4B94-9538-FC82AFF627B5}" dt="2025-08-05T23:08:46.892" v="1236" actId="2711"/>
        <pc:sldMkLst>
          <pc:docMk/>
          <pc:sldMk cId="4054785815" sldId="333"/>
        </pc:sldMkLst>
        <pc:spChg chg="mod">
          <ac:chgData name="Grace Zhao" userId="9a3607b6-fcfb-44b4-afd8-71d3d9ff2d7c" providerId="ADAL" clId="{F6EA29AD-C6E3-4B94-9538-FC82AFF627B5}" dt="2025-08-05T23:08:11.157" v="1232" actId="20577"/>
          <ac:spMkLst>
            <pc:docMk/>
            <pc:sldMk cId="4054785815" sldId="333"/>
            <ac:spMk id="2" creationId="{89E943E4-8995-7224-69DA-70B3B5AA86E7}"/>
          </ac:spMkLst>
        </pc:spChg>
        <pc:spChg chg="add mod">
          <ac:chgData name="Grace Zhao" userId="9a3607b6-fcfb-44b4-afd8-71d3d9ff2d7c" providerId="ADAL" clId="{F6EA29AD-C6E3-4B94-9538-FC82AFF627B5}" dt="2025-08-05T23:08:22.781" v="1234"/>
          <ac:spMkLst>
            <pc:docMk/>
            <pc:sldMk cId="4054785815" sldId="333"/>
            <ac:spMk id="5" creationId="{A780A21C-F291-551A-0522-0C94D4E39733}"/>
          </ac:spMkLst>
        </pc:spChg>
        <pc:spChg chg="add mod">
          <ac:chgData name="Grace Zhao" userId="9a3607b6-fcfb-44b4-afd8-71d3d9ff2d7c" providerId="ADAL" clId="{F6EA29AD-C6E3-4B94-9538-FC82AFF627B5}" dt="2025-08-05T23:08:46.892" v="1236" actId="2711"/>
          <ac:spMkLst>
            <pc:docMk/>
            <pc:sldMk cId="4054785815" sldId="333"/>
            <ac:spMk id="6" creationId="{75AAABDC-F618-A115-754A-2B61AF645D90}"/>
          </ac:spMkLst>
        </pc:spChg>
        <pc:spChg chg="add mod">
          <ac:chgData name="Grace Zhao" userId="9a3607b6-fcfb-44b4-afd8-71d3d9ff2d7c" providerId="ADAL" clId="{F6EA29AD-C6E3-4B94-9538-FC82AFF627B5}" dt="2025-08-05T23:08:46.892" v="1236" actId="2711"/>
          <ac:spMkLst>
            <pc:docMk/>
            <pc:sldMk cId="4054785815" sldId="333"/>
            <ac:spMk id="8" creationId="{14AC640F-887E-CA96-10CC-B4DA6FF7F84C}"/>
          </ac:spMkLst>
        </pc:spChg>
        <pc:graphicFrameChg chg="add mod">
          <ac:chgData name="Grace Zhao" userId="9a3607b6-fcfb-44b4-afd8-71d3d9ff2d7c" providerId="ADAL" clId="{F6EA29AD-C6E3-4B94-9538-FC82AFF627B5}" dt="2025-08-05T23:08:22.781" v="1234"/>
          <ac:graphicFrameMkLst>
            <pc:docMk/>
            <pc:sldMk cId="4054785815" sldId="333"/>
            <ac:graphicFrameMk id="7" creationId="{F87ED6D2-5873-F1D1-2841-010EC167B185}"/>
          </ac:graphicFrameMkLst>
        </pc:graphicFrameChg>
      </pc:sldChg>
      <pc:sldChg chg="addSp delSp modSp new mod modClrScheme chgLayout">
        <pc:chgData name="Grace Zhao" userId="9a3607b6-fcfb-44b4-afd8-71d3d9ff2d7c" providerId="ADAL" clId="{F6EA29AD-C6E3-4B94-9538-FC82AFF627B5}" dt="2025-08-06T03:53:46.684" v="2993" actId="1035"/>
        <pc:sldMkLst>
          <pc:docMk/>
          <pc:sldMk cId="3572810103" sldId="334"/>
        </pc:sldMkLst>
        <pc:spChg chg="mod ord">
          <ac:chgData name="Grace Zhao" userId="9a3607b6-fcfb-44b4-afd8-71d3d9ff2d7c" providerId="ADAL" clId="{F6EA29AD-C6E3-4B94-9538-FC82AFF627B5}" dt="2025-08-05T23:09:09.201" v="1248" actId="700"/>
          <ac:spMkLst>
            <pc:docMk/>
            <pc:sldMk cId="3572810103" sldId="334"/>
            <ac:spMk id="2" creationId="{0DFCBC7E-A3B7-7D39-40EE-7EA4D2E78AC9}"/>
          </ac:spMkLst>
        </pc:spChg>
        <pc:spChg chg="mod">
          <ac:chgData name="Grace Zhao" userId="9a3607b6-fcfb-44b4-afd8-71d3d9ff2d7c" providerId="ADAL" clId="{F6EA29AD-C6E3-4B94-9538-FC82AFF627B5}" dt="2025-08-06T03:53:46.684" v="2993" actId="1035"/>
          <ac:spMkLst>
            <pc:docMk/>
            <pc:sldMk cId="3572810103" sldId="334"/>
            <ac:spMk id="11" creationId="{6CFE57CD-28E9-02F0-B280-686DCFF3C29A}"/>
          </ac:spMkLst>
        </pc:spChg>
        <pc:spChg chg="mod">
          <ac:chgData name="Grace Zhao" userId="9a3607b6-fcfb-44b4-afd8-71d3d9ff2d7c" providerId="ADAL" clId="{F6EA29AD-C6E3-4B94-9538-FC82AFF627B5}" dt="2025-08-06T03:53:46.684" v="2993" actId="1035"/>
          <ac:spMkLst>
            <pc:docMk/>
            <pc:sldMk cId="3572810103" sldId="334"/>
            <ac:spMk id="13" creationId="{C374CEBD-6E80-572B-84C9-148ACBD7E969}"/>
          </ac:spMkLst>
        </pc:spChg>
        <pc:spChg chg="mod">
          <ac:chgData name="Grace Zhao" userId="9a3607b6-fcfb-44b4-afd8-71d3d9ff2d7c" providerId="ADAL" clId="{F6EA29AD-C6E3-4B94-9538-FC82AFF627B5}" dt="2025-08-06T03:53:46.684" v="2993" actId="1035"/>
          <ac:spMkLst>
            <pc:docMk/>
            <pc:sldMk cId="3572810103" sldId="334"/>
            <ac:spMk id="16" creationId="{7A98772C-871A-FEE8-987F-6744F130913F}"/>
          </ac:spMkLst>
        </pc:spChg>
        <pc:spChg chg="mod">
          <ac:chgData name="Grace Zhao" userId="9a3607b6-fcfb-44b4-afd8-71d3d9ff2d7c" providerId="ADAL" clId="{F6EA29AD-C6E3-4B94-9538-FC82AFF627B5}" dt="2025-08-06T03:53:46.684" v="2993" actId="1035"/>
          <ac:spMkLst>
            <pc:docMk/>
            <pc:sldMk cId="3572810103" sldId="334"/>
            <ac:spMk id="20" creationId="{636110B9-2C65-2392-818D-FCB54191D1BE}"/>
          </ac:spMkLst>
        </pc:spChg>
        <pc:spChg chg="mod">
          <ac:chgData name="Grace Zhao" userId="9a3607b6-fcfb-44b4-afd8-71d3d9ff2d7c" providerId="ADAL" clId="{F6EA29AD-C6E3-4B94-9538-FC82AFF627B5}" dt="2025-08-06T03:53:46.684" v="2993" actId="1035"/>
          <ac:spMkLst>
            <pc:docMk/>
            <pc:sldMk cId="3572810103" sldId="334"/>
            <ac:spMk id="22" creationId="{BFD8CD3D-650C-2F54-13A8-919039521CC3}"/>
          </ac:spMkLst>
        </pc:spChg>
        <pc:picChg chg="add mod modCrop">
          <ac:chgData name="Grace Zhao" userId="9a3607b6-fcfb-44b4-afd8-71d3d9ff2d7c" providerId="ADAL" clId="{F6EA29AD-C6E3-4B94-9538-FC82AFF627B5}" dt="2025-08-06T03:53:46.684" v="2993" actId="1035"/>
          <ac:picMkLst>
            <pc:docMk/>
            <pc:sldMk cId="3572810103" sldId="334"/>
            <ac:picMk id="4" creationId="{B1BF975F-EF11-F66E-EB93-A3383ABA94E2}"/>
          </ac:picMkLst>
        </pc:picChg>
        <pc:picChg chg="mod">
          <ac:chgData name="Grace Zhao" userId="9a3607b6-fcfb-44b4-afd8-71d3d9ff2d7c" providerId="ADAL" clId="{F6EA29AD-C6E3-4B94-9538-FC82AFF627B5}" dt="2025-08-06T03:53:46.684" v="2993" actId="1035"/>
          <ac:picMkLst>
            <pc:docMk/>
            <pc:sldMk cId="3572810103" sldId="334"/>
            <ac:picMk id="8" creationId="{937A87B7-3895-33D6-2F03-54B2C2040BEA}"/>
          </ac:picMkLst>
        </pc:picChg>
        <pc:picChg chg="mod">
          <ac:chgData name="Grace Zhao" userId="9a3607b6-fcfb-44b4-afd8-71d3d9ff2d7c" providerId="ADAL" clId="{F6EA29AD-C6E3-4B94-9538-FC82AFF627B5}" dt="2025-08-06T03:53:46.684" v="2993" actId="1035"/>
          <ac:picMkLst>
            <pc:docMk/>
            <pc:sldMk cId="3572810103" sldId="334"/>
            <ac:picMk id="10" creationId="{807AB010-5D2F-0212-D2B0-FACF9388A5B0}"/>
          </ac:picMkLst>
        </pc:picChg>
        <pc:picChg chg="mod">
          <ac:chgData name="Grace Zhao" userId="9a3607b6-fcfb-44b4-afd8-71d3d9ff2d7c" providerId="ADAL" clId="{F6EA29AD-C6E3-4B94-9538-FC82AFF627B5}" dt="2025-08-06T03:53:46.684" v="2993" actId="1035"/>
          <ac:picMkLst>
            <pc:docMk/>
            <pc:sldMk cId="3572810103" sldId="334"/>
            <ac:picMk id="15" creationId="{65808207-5B51-91F7-69C6-4A289C85F58C}"/>
          </ac:picMkLst>
        </pc:picChg>
        <pc:picChg chg="mod">
          <ac:chgData name="Grace Zhao" userId="9a3607b6-fcfb-44b4-afd8-71d3d9ff2d7c" providerId="ADAL" clId="{F6EA29AD-C6E3-4B94-9538-FC82AFF627B5}" dt="2025-08-06T03:53:46.684" v="2993" actId="1035"/>
          <ac:picMkLst>
            <pc:docMk/>
            <pc:sldMk cId="3572810103" sldId="334"/>
            <ac:picMk id="21" creationId="{BA907F06-365D-E02C-F85F-51651F09F16B}"/>
          </ac:picMkLst>
        </pc:picChg>
      </pc:sldChg>
      <pc:sldChg chg="addSp delSp modSp new mod">
        <pc:chgData name="Grace Zhao" userId="9a3607b6-fcfb-44b4-afd8-71d3d9ff2d7c" providerId="ADAL" clId="{F6EA29AD-C6E3-4B94-9538-FC82AFF627B5}" dt="2025-08-13T04:13:50.171" v="3651" actId="1076"/>
        <pc:sldMkLst>
          <pc:docMk/>
          <pc:sldMk cId="3558582251" sldId="335"/>
        </pc:sldMkLst>
        <pc:spChg chg="mod">
          <ac:chgData name="Grace Zhao" userId="9a3607b6-fcfb-44b4-afd8-71d3d9ff2d7c" providerId="ADAL" clId="{F6EA29AD-C6E3-4B94-9538-FC82AFF627B5}" dt="2025-08-05T23:09:58.209" v="1273" actId="20577"/>
          <ac:spMkLst>
            <pc:docMk/>
            <pc:sldMk cId="3558582251" sldId="335"/>
            <ac:spMk id="2" creationId="{AAE4125B-3788-B18A-5858-DF8E3D0447DB}"/>
          </ac:spMkLst>
        </pc:spChg>
        <pc:spChg chg="add mod">
          <ac:chgData name="Grace Zhao" userId="9a3607b6-fcfb-44b4-afd8-71d3d9ff2d7c" providerId="ADAL" clId="{F6EA29AD-C6E3-4B94-9538-FC82AFF627B5}" dt="2025-08-13T04:13:50.171" v="3651" actId="1076"/>
          <ac:spMkLst>
            <pc:docMk/>
            <pc:sldMk cId="3558582251" sldId="335"/>
            <ac:spMk id="6" creationId="{4102CE25-7767-F3AB-48D7-6A403F46DF2B}"/>
          </ac:spMkLst>
        </pc:spChg>
        <pc:grpChg chg="add mod">
          <ac:chgData name="Grace Zhao" userId="9a3607b6-fcfb-44b4-afd8-71d3d9ff2d7c" providerId="ADAL" clId="{F6EA29AD-C6E3-4B94-9538-FC82AFF627B5}" dt="2025-08-05T23:10:09.924" v="1275"/>
          <ac:grpSpMkLst>
            <pc:docMk/>
            <pc:sldMk cId="3558582251" sldId="335"/>
            <ac:grpSpMk id="9" creationId="{42B6D315-398C-AC9E-51C7-42AD3C516F90}"/>
          </ac:grpSpMkLst>
        </pc:grpChg>
        <pc:picChg chg="add mod">
          <ac:chgData name="Grace Zhao" userId="9a3607b6-fcfb-44b4-afd8-71d3d9ff2d7c" providerId="ADAL" clId="{F6EA29AD-C6E3-4B94-9538-FC82AFF627B5}" dt="2025-08-05T23:10:09.924" v="1275"/>
          <ac:picMkLst>
            <pc:docMk/>
            <pc:sldMk cId="3558582251" sldId="335"/>
            <ac:picMk id="8" creationId="{8C0F75D4-E03B-141A-3A87-8AB6FBED1816}"/>
          </ac:picMkLst>
        </pc:picChg>
        <pc:picChg chg="mod">
          <ac:chgData name="Grace Zhao" userId="9a3607b6-fcfb-44b4-afd8-71d3d9ff2d7c" providerId="ADAL" clId="{F6EA29AD-C6E3-4B94-9538-FC82AFF627B5}" dt="2025-08-05T23:10:09.924" v="1275"/>
          <ac:picMkLst>
            <pc:docMk/>
            <pc:sldMk cId="3558582251" sldId="335"/>
            <ac:picMk id="10" creationId="{777C0D73-EEB8-CA5E-380B-20CA93CB6938}"/>
          </ac:picMkLst>
        </pc:picChg>
        <pc:picChg chg="mod">
          <ac:chgData name="Grace Zhao" userId="9a3607b6-fcfb-44b4-afd8-71d3d9ff2d7c" providerId="ADAL" clId="{F6EA29AD-C6E3-4B94-9538-FC82AFF627B5}" dt="2025-08-05T23:10:09.924" v="1275"/>
          <ac:picMkLst>
            <pc:docMk/>
            <pc:sldMk cId="3558582251" sldId="335"/>
            <ac:picMk id="11" creationId="{779FD2AA-D97F-E917-9F19-3E1EF26B76F6}"/>
          </ac:picMkLst>
        </pc:picChg>
      </pc:sldChg>
      <pc:sldChg chg="addSp delSp modSp new mod">
        <pc:chgData name="Grace Zhao" userId="9a3607b6-fcfb-44b4-afd8-71d3d9ff2d7c" providerId="ADAL" clId="{F6EA29AD-C6E3-4B94-9538-FC82AFF627B5}" dt="2025-08-06T01:22:15.633" v="2756" actId="1076"/>
        <pc:sldMkLst>
          <pc:docMk/>
          <pc:sldMk cId="103597642" sldId="336"/>
        </pc:sldMkLst>
        <pc:spChg chg="mod">
          <ac:chgData name="Grace Zhao" userId="9a3607b6-fcfb-44b4-afd8-71d3d9ff2d7c" providerId="ADAL" clId="{F6EA29AD-C6E3-4B94-9538-FC82AFF627B5}" dt="2025-08-05T23:11:04.730" v="1377" actId="20577"/>
          <ac:spMkLst>
            <pc:docMk/>
            <pc:sldMk cId="103597642" sldId="336"/>
            <ac:spMk id="2" creationId="{F4DB2F02-B4AD-0DE9-8BAB-412D914D701C}"/>
          </ac:spMkLst>
        </pc:spChg>
        <pc:spChg chg="mod topLvl">
          <ac:chgData name="Grace Zhao" userId="9a3607b6-fcfb-44b4-afd8-71d3d9ff2d7c" providerId="ADAL" clId="{F6EA29AD-C6E3-4B94-9538-FC82AFF627B5}" dt="2025-08-05T23:15:49.775" v="1533" actId="1038"/>
          <ac:spMkLst>
            <pc:docMk/>
            <pc:sldMk cId="103597642" sldId="336"/>
            <ac:spMk id="7" creationId="{B99CA396-6CFC-5B79-7D33-01349DD44F6D}"/>
          </ac:spMkLst>
        </pc:spChg>
        <pc:spChg chg="mod topLvl">
          <ac:chgData name="Grace Zhao" userId="9a3607b6-fcfb-44b4-afd8-71d3d9ff2d7c" providerId="ADAL" clId="{F6EA29AD-C6E3-4B94-9538-FC82AFF627B5}" dt="2025-08-05T23:15:49.775" v="1533" actId="1038"/>
          <ac:spMkLst>
            <pc:docMk/>
            <pc:sldMk cId="103597642" sldId="336"/>
            <ac:spMk id="17" creationId="{0EBB8CDA-8510-FEDA-2F9B-9011AD9F2CC1}"/>
          </ac:spMkLst>
        </pc:spChg>
        <pc:spChg chg="mod">
          <ac:chgData name="Grace Zhao" userId="9a3607b6-fcfb-44b4-afd8-71d3d9ff2d7c" providerId="ADAL" clId="{F6EA29AD-C6E3-4B94-9538-FC82AFF627B5}" dt="2025-08-06T01:21:58.732" v="2752" actId="478"/>
          <ac:spMkLst>
            <pc:docMk/>
            <pc:sldMk cId="103597642" sldId="336"/>
            <ac:spMk id="22" creationId="{89BD11B3-D3BF-1D30-3BA8-5CD7BB510A69}"/>
          </ac:spMkLst>
        </pc:spChg>
        <pc:spChg chg="mod">
          <ac:chgData name="Grace Zhao" userId="9a3607b6-fcfb-44b4-afd8-71d3d9ff2d7c" providerId="ADAL" clId="{F6EA29AD-C6E3-4B94-9538-FC82AFF627B5}" dt="2025-08-06T01:21:58.732" v="2752" actId="478"/>
          <ac:spMkLst>
            <pc:docMk/>
            <pc:sldMk cId="103597642" sldId="336"/>
            <ac:spMk id="23" creationId="{E34CC371-A152-E4FC-9F78-F94718E9785C}"/>
          </ac:spMkLst>
        </pc:spChg>
        <pc:spChg chg="mod">
          <ac:chgData name="Grace Zhao" userId="9a3607b6-fcfb-44b4-afd8-71d3d9ff2d7c" providerId="ADAL" clId="{F6EA29AD-C6E3-4B94-9538-FC82AFF627B5}" dt="2025-08-06T01:21:58.732" v="2752" actId="478"/>
          <ac:spMkLst>
            <pc:docMk/>
            <pc:sldMk cId="103597642" sldId="336"/>
            <ac:spMk id="24" creationId="{260D00C5-38B3-6E3F-C040-08DDAE33E16D}"/>
          </ac:spMkLst>
        </pc:spChg>
        <pc:spChg chg="mod">
          <ac:chgData name="Grace Zhao" userId="9a3607b6-fcfb-44b4-afd8-71d3d9ff2d7c" providerId="ADAL" clId="{F6EA29AD-C6E3-4B94-9538-FC82AFF627B5}" dt="2025-08-06T01:21:58.732" v="2752" actId="478"/>
          <ac:spMkLst>
            <pc:docMk/>
            <pc:sldMk cId="103597642" sldId="336"/>
            <ac:spMk id="32" creationId="{19873C75-2671-BB08-0FC2-747FFA02CEDE}"/>
          </ac:spMkLst>
        </pc:spChg>
        <pc:spChg chg="mod">
          <ac:chgData name="Grace Zhao" userId="9a3607b6-fcfb-44b4-afd8-71d3d9ff2d7c" providerId="ADAL" clId="{F6EA29AD-C6E3-4B94-9538-FC82AFF627B5}" dt="2025-08-06T01:21:58.732" v="2752" actId="478"/>
          <ac:spMkLst>
            <pc:docMk/>
            <pc:sldMk cId="103597642" sldId="336"/>
            <ac:spMk id="33" creationId="{3E5A4063-D485-5270-3D30-D5829198BB04}"/>
          </ac:spMkLst>
        </pc:spChg>
        <pc:picChg chg="mod">
          <ac:chgData name="Grace Zhao" userId="9a3607b6-fcfb-44b4-afd8-71d3d9ff2d7c" providerId="ADAL" clId="{F6EA29AD-C6E3-4B94-9538-FC82AFF627B5}" dt="2025-08-05T23:14:29.711" v="1450" actId="164"/>
          <ac:picMkLst>
            <pc:docMk/>
            <pc:sldMk cId="103597642" sldId="336"/>
            <ac:picMk id="8" creationId="{490705E3-B8CA-2722-0FB4-5E78BE990F1A}"/>
          </ac:picMkLst>
        </pc:picChg>
        <pc:picChg chg="mod">
          <ac:chgData name="Grace Zhao" userId="9a3607b6-fcfb-44b4-afd8-71d3d9ff2d7c" providerId="ADAL" clId="{F6EA29AD-C6E3-4B94-9538-FC82AFF627B5}" dt="2025-08-05T23:14:29.711" v="1450" actId="164"/>
          <ac:picMkLst>
            <pc:docMk/>
            <pc:sldMk cId="103597642" sldId="336"/>
            <ac:picMk id="11" creationId="{58D3CCB3-85CC-FC73-66B0-676424A38FEC}"/>
          </ac:picMkLst>
        </pc:picChg>
        <pc:picChg chg="mod">
          <ac:chgData name="Grace Zhao" userId="9a3607b6-fcfb-44b4-afd8-71d3d9ff2d7c" providerId="ADAL" clId="{F6EA29AD-C6E3-4B94-9538-FC82AFF627B5}" dt="2025-08-05T23:15:26.599" v="1496" actId="1038"/>
          <ac:picMkLst>
            <pc:docMk/>
            <pc:sldMk cId="103597642" sldId="336"/>
            <ac:picMk id="19" creationId="{BBCFBE03-E6F6-AE72-5D65-9EB83A33B91B}"/>
          </ac:picMkLst>
        </pc:picChg>
      </pc:sldChg>
      <pc:sldChg chg="modSp mod">
        <pc:chgData name="Grace Zhao" userId="9a3607b6-fcfb-44b4-afd8-71d3d9ff2d7c" providerId="ADAL" clId="{F6EA29AD-C6E3-4B94-9538-FC82AFF627B5}" dt="2025-08-05T23:40:39.393" v="2022" actId="1035"/>
        <pc:sldMkLst>
          <pc:docMk/>
          <pc:sldMk cId="1601130892" sldId="338"/>
        </pc:sldMkLst>
        <pc:spChg chg="mod">
          <ac:chgData name="Grace Zhao" userId="9a3607b6-fcfb-44b4-afd8-71d3d9ff2d7c" providerId="ADAL" clId="{F6EA29AD-C6E3-4B94-9538-FC82AFF627B5}" dt="2025-08-05T23:40:39.393" v="2022" actId="1035"/>
          <ac:spMkLst>
            <pc:docMk/>
            <pc:sldMk cId="1601130892" sldId="338"/>
            <ac:spMk id="6" creationId="{ECEB770E-ABC6-0802-391C-6B5FF91D11FE}"/>
          </ac:spMkLst>
        </pc:spChg>
        <pc:spChg chg="mod">
          <ac:chgData name="Grace Zhao" userId="9a3607b6-fcfb-44b4-afd8-71d3d9ff2d7c" providerId="ADAL" clId="{F6EA29AD-C6E3-4B94-9538-FC82AFF627B5}" dt="2025-08-05T23:40:39.393" v="2022" actId="1035"/>
          <ac:spMkLst>
            <pc:docMk/>
            <pc:sldMk cId="1601130892" sldId="338"/>
            <ac:spMk id="14" creationId="{9E84558C-F6CE-7DA7-95DB-4BC80EDC7AD9}"/>
          </ac:spMkLst>
        </pc:spChg>
        <pc:graphicFrameChg chg="mod">
          <ac:chgData name="Grace Zhao" userId="9a3607b6-fcfb-44b4-afd8-71d3d9ff2d7c" providerId="ADAL" clId="{F6EA29AD-C6E3-4B94-9538-FC82AFF627B5}" dt="2025-08-05T23:40:39.393" v="2022" actId="1035"/>
          <ac:graphicFrameMkLst>
            <pc:docMk/>
            <pc:sldMk cId="1601130892" sldId="338"/>
            <ac:graphicFrameMk id="13" creationId="{AB023E5B-4B70-12B3-9B3F-5254FD38B5AE}"/>
          </ac:graphicFrameMkLst>
        </pc:graphicFrameChg>
      </pc:sldChg>
      <pc:sldChg chg="modSp add mod">
        <pc:chgData name="Grace Zhao" userId="9a3607b6-fcfb-44b4-afd8-71d3d9ff2d7c" providerId="ADAL" clId="{F6EA29AD-C6E3-4B94-9538-FC82AFF627B5}" dt="2025-08-06T04:03:05.540" v="3047" actId="1035"/>
        <pc:sldMkLst>
          <pc:docMk/>
          <pc:sldMk cId="2001608213" sldId="340"/>
        </pc:sldMkLst>
        <pc:spChg chg="mod">
          <ac:chgData name="Grace Zhao" userId="9a3607b6-fcfb-44b4-afd8-71d3d9ff2d7c" providerId="ADAL" clId="{F6EA29AD-C6E3-4B94-9538-FC82AFF627B5}" dt="2025-08-06T04:03:05.540" v="3047" actId="1035"/>
          <ac:spMkLst>
            <pc:docMk/>
            <pc:sldMk cId="2001608213" sldId="340"/>
            <ac:spMk id="9" creationId="{99AAFED1-9F0A-D677-4F69-2556E8D70A2A}"/>
          </ac:spMkLst>
        </pc:spChg>
        <pc:spChg chg="mod">
          <ac:chgData name="Grace Zhao" userId="9a3607b6-fcfb-44b4-afd8-71d3d9ff2d7c" providerId="ADAL" clId="{F6EA29AD-C6E3-4B94-9538-FC82AFF627B5}" dt="2025-08-06T04:03:05.540" v="3047" actId="1035"/>
          <ac:spMkLst>
            <pc:docMk/>
            <pc:sldMk cId="2001608213" sldId="340"/>
            <ac:spMk id="10" creationId="{D1C71E84-44BD-3802-33EC-F47E55B77E92}"/>
          </ac:spMkLst>
        </pc:spChg>
        <pc:spChg chg="mod">
          <ac:chgData name="Grace Zhao" userId="9a3607b6-fcfb-44b4-afd8-71d3d9ff2d7c" providerId="ADAL" clId="{F6EA29AD-C6E3-4B94-9538-FC82AFF627B5}" dt="2025-08-06T00:12:04.090" v="2642" actId="20577"/>
          <ac:spMkLst>
            <pc:docMk/>
            <pc:sldMk cId="2001608213" sldId="340"/>
            <ac:spMk id="12" creationId="{A0A932ED-A9AE-6C96-2243-7B5DA484E688}"/>
          </ac:spMkLst>
        </pc:spChg>
        <pc:spChg chg="mod">
          <ac:chgData name="Grace Zhao" userId="9a3607b6-fcfb-44b4-afd8-71d3d9ff2d7c" providerId="ADAL" clId="{F6EA29AD-C6E3-4B94-9538-FC82AFF627B5}" dt="2025-08-06T00:12:22.655" v="2712" actId="14100"/>
          <ac:spMkLst>
            <pc:docMk/>
            <pc:sldMk cId="2001608213" sldId="340"/>
            <ac:spMk id="16" creationId="{3BEED345-22E5-AAF5-4437-619137A9D795}"/>
          </ac:spMkLst>
        </pc:spChg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16467822" sldId="346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1119472179" sldId="412"/>
        </pc:sldMkLst>
      </pc:sldChg>
      <pc:sldChg chg="add del">
        <pc:chgData name="Grace Zhao" userId="9a3607b6-fcfb-44b4-afd8-71d3d9ff2d7c" providerId="ADAL" clId="{F6EA29AD-C6E3-4B94-9538-FC82AFF627B5}" dt="2025-08-05T23:02:44.612" v="1097"/>
        <pc:sldMkLst>
          <pc:docMk/>
          <pc:sldMk cId="2434429926" sldId="488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3729397170" sldId="528"/>
        </pc:sldMkLst>
      </pc:sldChg>
      <pc:sldChg chg="del">
        <pc:chgData name="Grace Zhao" userId="9a3607b6-fcfb-44b4-afd8-71d3d9ff2d7c" providerId="ADAL" clId="{F6EA29AD-C6E3-4B94-9538-FC82AFF627B5}" dt="2025-08-05T22:25:56.020" v="74" actId="47"/>
        <pc:sldMkLst>
          <pc:docMk/>
          <pc:sldMk cId="4276957269" sldId="529"/>
        </pc:sldMkLst>
      </pc:sldChg>
      <pc:sldMasterChg chg="delSldLayout modSldLayout">
        <pc:chgData name="Grace Zhao" userId="9a3607b6-fcfb-44b4-afd8-71d3d9ff2d7c" providerId="ADAL" clId="{F6EA29AD-C6E3-4B94-9538-FC82AFF627B5}" dt="2025-08-06T03:18:48.166" v="2831" actId="1038"/>
        <pc:sldMasterMkLst>
          <pc:docMk/>
          <pc:sldMasterMk cId="4072064890" sldId="2147483672"/>
        </pc:sldMasterMkLst>
        <pc:sldLayoutChg chg="addSp delSp modSp mod">
          <pc:chgData name="Grace Zhao" userId="9a3607b6-fcfb-44b4-afd8-71d3d9ff2d7c" providerId="ADAL" clId="{F6EA29AD-C6E3-4B94-9538-FC82AFF627B5}" dt="2025-08-05T23:55:47.308" v="2146" actId="14100"/>
          <pc:sldLayoutMkLst>
            <pc:docMk/>
            <pc:sldMasterMk cId="4072064890" sldId="2147483672"/>
            <pc:sldLayoutMk cId="1510476284" sldId="2147483673"/>
          </pc:sldLayoutMkLst>
        </pc:sldLayoutChg>
        <pc:sldLayoutChg chg="addSp modSp">
          <pc:chgData name="Grace Zhao" userId="9a3607b6-fcfb-44b4-afd8-71d3d9ff2d7c" providerId="ADAL" clId="{F6EA29AD-C6E3-4B94-9538-FC82AFF627B5}" dt="2025-08-06T03:18:21.385" v="2783"/>
          <pc:sldLayoutMkLst>
            <pc:docMk/>
            <pc:sldMasterMk cId="4072064890" sldId="2147483672"/>
            <pc:sldLayoutMk cId="864778460" sldId="2147483680"/>
          </pc:sldLayoutMkLst>
          <pc:picChg chg="add mod">
            <ac:chgData name="Grace Zhao" userId="9a3607b6-fcfb-44b4-afd8-71d3d9ff2d7c" providerId="ADAL" clId="{F6EA29AD-C6E3-4B94-9538-FC82AFF627B5}" dt="2025-08-06T03:18:21.385" v="2783"/>
            <ac:picMkLst>
              <pc:docMk/>
              <pc:sldMasterMk cId="4072064890" sldId="2147483672"/>
              <pc:sldLayoutMk cId="864778460" sldId="2147483680"/>
              <ac:picMk id="2" creationId="{F6270DF5-6F7C-F78F-3124-A610E6054B60}"/>
            </ac:picMkLst>
          </pc:picChg>
        </pc:sldLayoutChg>
        <pc:sldLayoutChg chg="addSp modSp">
          <pc:chgData name="Grace Zhao" userId="9a3607b6-fcfb-44b4-afd8-71d3d9ff2d7c" providerId="ADAL" clId="{F6EA29AD-C6E3-4B94-9538-FC82AFF627B5}" dt="2025-08-06T03:18:18.130" v="2781"/>
          <pc:sldLayoutMkLst>
            <pc:docMk/>
            <pc:sldMasterMk cId="4072064890" sldId="2147483672"/>
            <pc:sldLayoutMk cId="2940544268" sldId="2147483685"/>
          </pc:sldLayoutMkLst>
          <pc:picChg chg="add mod">
            <ac:chgData name="Grace Zhao" userId="9a3607b6-fcfb-44b4-afd8-71d3d9ff2d7c" providerId="ADAL" clId="{F6EA29AD-C6E3-4B94-9538-FC82AFF627B5}" dt="2025-08-06T03:18:18.130" v="2781"/>
            <ac:picMkLst>
              <pc:docMk/>
              <pc:sldMasterMk cId="4072064890" sldId="2147483672"/>
              <pc:sldLayoutMk cId="2940544268" sldId="2147483685"/>
              <ac:picMk id="2" creationId="{C91487EF-FE60-6763-AA5E-4BEA1E817C9E}"/>
            </ac:picMkLst>
          </pc:picChg>
        </pc:sldLayoutChg>
        <pc:sldLayoutChg chg="addSp modSp mod">
          <pc:chgData name="Grace Zhao" userId="9a3607b6-fcfb-44b4-afd8-71d3d9ff2d7c" providerId="ADAL" clId="{F6EA29AD-C6E3-4B94-9538-FC82AFF627B5}" dt="2025-08-06T03:18:12.632" v="2780" actId="1035"/>
          <pc:sldLayoutMkLst>
            <pc:docMk/>
            <pc:sldMasterMk cId="4072064890" sldId="2147483672"/>
            <pc:sldLayoutMk cId="1424656861" sldId="2147483686"/>
          </pc:sldLayoutMkLst>
          <pc:picChg chg="add mod">
            <ac:chgData name="Grace Zhao" userId="9a3607b6-fcfb-44b4-afd8-71d3d9ff2d7c" providerId="ADAL" clId="{F6EA29AD-C6E3-4B94-9538-FC82AFF627B5}" dt="2025-08-06T03:18:12.632" v="2780" actId="1035"/>
            <ac:picMkLst>
              <pc:docMk/>
              <pc:sldMasterMk cId="4072064890" sldId="2147483672"/>
              <pc:sldLayoutMk cId="1424656861" sldId="2147483686"/>
              <ac:picMk id="2" creationId="{D247C6E1-6D5B-3C4A-880F-1928210E9600}"/>
            </ac:picMkLst>
          </pc:picChg>
        </pc:sldLayoutChg>
        <pc:sldLayoutChg chg="addSp modSp">
          <pc:chgData name="Grace Zhao" userId="9a3607b6-fcfb-44b4-afd8-71d3d9ff2d7c" providerId="ADAL" clId="{F6EA29AD-C6E3-4B94-9538-FC82AFF627B5}" dt="2025-08-06T03:18:20.035" v="2782"/>
          <pc:sldLayoutMkLst>
            <pc:docMk/>
            <pc:sldMasterMk cId="4072064890" sldId="2147483672"/>
            <pc:sldLayoutMk cId="3014527636" sldId="2147483687"/>
          </pc:sldLayoutMkLst>
          <pc:picChg chg="add mod">
            <ac:chgData name="Grace Zhao" userId="9a3607b6-fcfb-44b4-afd8-71d3d9ff2d7c" providerId="ADAL" clId="{F6EA29AD-C6E3-4B94-9538-FC82AFF627B5}" dt="2025-08-06T03:18:20.035" v="2782"/>
            <ac:picMkLst>
              <pc:docMk/>
              <pc:sldMasterMk cId="4072064890" sldId="2147483672"/>
              <pc:sldLayoutMk cId="3014527636" sldId="2147483687"/>
              <ac:picMk id="2" creationId="{03F42567-FF42-042D-AF44-F564F00A4E55}"/>
            </ac:picMkLst>
          </pc:picChg>
        </pc:sldLayoutChg>
        <pc:sldLayoutChg chg="addSp modSp">
          <pc:chgData name="Grace Zhao" userId="9a3607b6-fcfb-44b4-afd8-71d3d9ff2d7c" providerId="ADAL" clId="{F6EA29AD-C6E3-4B94-9538-FC82AFF627B5}" dt="2025-08-06T03:18:23.278" v="2784"/>
          <pc:sldLayoutMkLst>
            <pc:docMk/>
            <pc:sldMasterMk cId="4072064890" sldId="2147483672"/>
            <pc:sldLayoutMk cId="834284357" sldId="2147483690"/>
          </pc:sldLayoutMkLst>
          <pc:picChg chg="add mod">
            <ac:chgData name="Grace Zhao" userId="9a3607b6-fcfb-44b4-afd8-71d3d9ff2d7c" providerId="ADAL" clId="{F6EA29AD-C6E3-4B94-9538-FC82AFF627B5}" dt="2025-08-06T03:18:23.278" v="2784"/>
            <ac:picMkLst>
              <pc:docMk/>
              <pc:sldMasterMk cId="4072064890" sldId="2147483672"/>
              <pc:sldLayoutMk cId="834284357" sldId="2147483690"/>
              <ac:picMk id="2" creationId="{96807E59-CD38-EE58-9DCD-4B916547291C}"/>
            </ac:picMkLst>
          </pc:picChg>
        </pc:sldLayoutChg>
        <pc:sldLayoutChg chg="addSp modSp">
          <pc:chgData name="Grace Zhao" userId="9a3607b6-fcfb-44b4-afd8-71d3d9ff2d7c" providerId="ADAL" clId="{F6EA29AD-C6E3-4B94-9538-FC82AFF627B5}" dt="2025-08-06T03:18:24.329" v="2785"/>
          <pc:sldLayoutMkLst>
            <pc:docMk/>
            <pc:sldMasterMk cId="4072064890" sldId="2147483672"/>
            <pc:sldLayoutMk cId="316658468" sldId="2147483697"/>
          </pc:sldLayoutMkLst>
          <pc:picChg chg="add mod">
            <ac:chgData name="Grace Zhao" userId="9a3607b6-fcfb-44b4-afd8-71d3d9ff2d7c" providerId="ADAL" clId="{F6EA29AD-C6E3-4B94-9538-FC82AFF627B5}" dt="2025-08-06T03:18:24.329" v="2785"/>
            <ac:picMkLst>
              <pc:docMk/>
              <pc:sldMasterMk cId="4072064890" sldId="2147483672"/>
              <pc:sldLayoutMk cId="316658468" sldId="2147483697"/>
              <ac:picMk id="2" creationId="{7A8B9503-6174-A598-2676-10110AD82615}"/>
            </ac:picMkLst>
          </pc:picChg>
        </pc:sldLayoutChg>
        <pc:sldLayoutChg chg="addSp modSp mod">
          <pc:chgData name="Grace Zhao" userId="9a3607b6-fcfb-44b4-afd8-71d3d9ff2d7c" providerId="ADAL" clId="{F6EA29AD-C6E3-4B94-9538-FC82AFF627B5}" dt="2025-08-06T03:18:48.166" v="2831" actId="1038"/>
          <pc:sldLayoutMkLst>
            <pc:docMk/>
            <pc:sldMasterMk cId="4072064890" sldId="2147483672"/>
            <pc:sldLayoutMk cId="718691196" sldId="2147483699"/>
          </pc:sldLayoutMkLst>
          <pc:picChg chg="add mod">
            <ac:chgData name="Grace Zhao" userId="9a3607b6-fcfb-44b4-afd8-71d3d9ff2d7c" providerId="ADAL" clId="{F6EA29AD-C6E3-4B94-9538-FC82AFF627B5}" dt="2025-08-06T03:18:48.166" v="2831" actId="1038"/>
            <ac:picMkLst>
              <pc:docMk/>
              <pc:sldMasterMk cId="4072064890" sldId="2147483672"/>
              <pc:sldLayoutMk cId="718691196" sldId="2147483699"/>
              <ac:picMk id="5" creationId="{30B655AF-1DB1-EACB-D8AC-D671EF92CACF}"/>
            </ac:picMkLst>
          </pc:picChg>
        </pc:sldLayoutChg>
        <pc:sldLayoutChg chg="del">
          <pc:chgData name="Grace Zhao" userId="9a3607b6-fcfb-44b4-afd8-71d3d9ff2d7c" providerId="ADAL" clId="{F6EA29AD-C6E3-4B94-9538-FC82AFF627B5}" dt="2025-08-05T22:25:56.020" v="74" actId="47"/>
          <pc:sldLayoutMkLst>
            <pc:docMk/>
            <pc:sldMasterMk cId="4072064890" sldId="2147483672"/>
            <pc:sldLayoutMk cId="877746219" sldId="2147483714"/>
          </pc:sldLayoutMkLst>
        </pc:sldLayoutChg>
        <pc:sldLayoutChg chg="del">
          <pc:chgData name="Grace Zhao" userId="9a3607b6-fcfb-44b4-afd8-71d3d9ff2d7c" providerId="ADAL" clId="{F6EA29AD-C6E3-4B94-9538-FC82AFF627B5}" dt="2025-08-05T23:01:46.700" v="1074" actId="47"/>
          <pc:sldLayoutMkLst>
            <pc:docMk/>
            <pc:sldMasterMk cId="4072064890" sldId="2147483672"/>
            <pc:sldLayoutMk cId="2786549297" sldId="214748371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Match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(n=14)</c:v>
                </c:pt>
                <c:pt idx="1">
                  <c:v>DTL
(n=11)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271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16-4E2F-B7F6-80D549ACE1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Non-match (Training data error)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(n=14)</c:v>
                </c:pt>
                <c:pt idx="1">
                  <c:v>DTL
(n=11)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16-4E2F-B7F6-80D549ACE1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Non-match (Other error)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(n=14)</c:v>
                </c:pt>
                <c:pt idx="1">
                  <c:v>DTL
(n=11)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9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D16-4E2F-B7F6-80D549ACE1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90184655"/>
        <c:axId val="1490185135"/>
      </c:barChart>
      <c:catAx>
        <c:axId val="1490184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490185135"/>
        <c:crosses val="autoZero"/>
        <c:auto val="1"/>
        <c:lblAlgn val="ctr"/>
        <c:lblOffset val="100"/>
        <c:noMultiLvlLbl val="0"/>
      </c:catAx>
      <c:valAx>
        <c:axId val="1490185135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490184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 sz="1100">
          <a:solidFill>
            <a:sysClr val="windowText" lastClr="000000"/>
          </a:solidFill>
          <a:latin typeface="+mj-lt"/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poor</c:v>
                </c:pt>
              </c:strCache>
            </c:strRef>
          </c:tx>
          <c:spPr>
            <a:solidFill>
              <a:srgbClr val="BC311A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CD-42D2-92D0-CE1CF9B27A3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Poor</c:v>
                </c:pt>
              </c:strCache>
            </c:strRef>
          </c:tx>
          <c:spPr>
            <a:solidFill>
              <a:srgbClr val="E4573F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CD-42D2-92D0-CE1CF9B27A3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rgbClr val="3C3C3C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CCD-42D2-92D0-CE1CF9B27A3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Good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CCD-42D2-92D0-CE1CF9B27A3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good</c:v>
                </c:pt>
              </c:strCache>
            </c:strRef>
          </c:tx>
          <c:spPr>
            <a:solidFill>
              <a:srgbClr val="79A83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2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CD-42D2-92D0-CE1CF9B27A3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43790479"/>
        <c:axId val="1343788559"/>
      </c:barChart>
      <c:catAx>
        <c:axId val="134379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43788559"/>
        <c:crosses val="autoZero"/>
        <c:auto val="1"/>
        <c:lblAlgn val="ctr"/>
        <c:lblOffset val="100"/>
        <c:noMultiLvlLbl val="0"/>
      </c:catAx>
      <c:valAx>
        <c:axId val="1343788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4379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Very poor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7-483C-AE57-A53ECEEE24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Poor</c:v>
                </c:pt>
              </c:strCache>
            </c:strRef>
          </c:tx>
          <c:spPr>
            <a:solidFill>
              <a:srgbClr val="FF6D6D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67-483C-AE57-A53ECEEE24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rgbClr val="3C3C3C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67-483C-AE57-A53ECEEE24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Good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67-483C-AE57-A53ECEEE24A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Very good</c:v>
                </c:pt>
              </c:strCache>
            </c:strRef>
          </c:tx>
          <c:spPr>
            <a:solidFill>
              <a:srgbClr val="79A83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1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67-483C-AE57-A53ECEEE24A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43790479"/>
        <c:axId val="1343788559"/>
      </c:barChart>
      <c:catAx>
        <c:axId val="134379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43788559"/>
        <c:crosses val="autoZero"/>
        <c:auto val="1"/>
        <c:lblAlgn val="ctr"/>
        <c:lblOffset val="100"/>
        <c:noMultiLvlLbl val="0"/>
      </c:catAx>
      <c:valAx>
        <c:axId val="1343788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4379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r>
              <a:rPr lang="en-NZ" sz="1100">
                <a:latin typeface="+mj-lt"/>
              </a:rPr>
              <a:t>Would you want to see it in more assessments?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B0-4F91-A26A-E976FDA27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B0-4F91-A26A-E976FDA278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Maybe (with some improvements)</c:v>
                </c:pt>
              </c:strCache>
            </c:strRef>
          </c:tx>
          <c:spPr>
            <a:solidFill>
              <a:srgbClr val="3C3C3C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5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B0-4F91-A26A-E976FDA2788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rgbClr val="79A83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Fruition
(n=10)</c:v>
                </c:pt>
                <c:pt idx="1">
                  <c:v>DTL
(n=14)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5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B0-4F91-A26A-E976FDA278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43790479"/>
        <c:axId val="1343788559"/>
      </c:barChart>
      <c:catAx>
        <c:axId val="1343790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43788559"/>
        <c:crosses val="autoZero"/>
        <c:auto val="1"/>
        <c:lblAlgn val="ctr"/>
        <c:lblOffset val="100"/>
        <c:noMultiLvlLbl val="0"/>
      </c:catAx>
      <c:valAx>
        <c:axId val="13437885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43790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37C604-B778-453D-9D3B-DC5049BED68E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D3BF6A18-A817-4663-87C9-ABC59A19E309}">
      <dgm:prSet phldrT="[Text]" custT="1"/>
      <dgm:spPr>
        <a:xfrm>
          <a:off x="2648867" y="1257147"/>
          <a:ext cx="1619554" cy="16195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GB" sz="110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.</a:t>
          </a:r>
          <a:endParaRPr lang="en-NZ" sz="1100">
            <a:solidFill>
              <a:sysClr val="window" lastClr="FFFFFF"/>
            </a:solidFill>
            <a:latin typeface="Calibri Light"/>
            <a:ea typeface="+mn-ea"/>
            <a:cs typeface="+mn-cs"/>
          </a:endParaRPr>
        </a:p>
      </dgm:t>
    </dgm:pt>
    <dgm:pt modelId="{AC58F532-2AB5-4503-92DF-7E0FA783AB51}" type="parTrans" cxnId="{01F47269-F9BB-4AC0-9C0A-F30A39F759CC}">
      <dgm:prSet/>
      <dgm:spPr/>
      <dgm:t>
        <a:bodyPr/>
        <a:lstStyle/>
        <a:p>
          <a:endParaRPr lang="en-NZ" sz="900"/>
        </a:p>
      </dgm:t>
    </dgm:pt>
    <dgm:pt modelId="{33FAA980-E263-4D01-91E8-1433D25D42C2}" type="sibTrans" cxnId="{01F47269-F9BB-4AC0-9C0A-F30A39F759CC}">
      <dgm:prSet/>
      <dgm:spPr>
        <a:xfrm>
          <a:off x="468011" y="400542"/>
          <a:ext cx="3332764" cy="3332764"/>
        </a:xfrm>
        <a:prstGeom prst="circularArrow">
          <a:avLst>
            <a:gd name="adj1" fmla="val 9476"/>
            <a:gd name="adj2" fmla="val 684336"/>
            <a:gd name="adj3" fmla="val 7853789"/>
            <a:gd name="adj4" fmla="val 2261874"/>
            <a:gd name="adj5" fmla="val 11055"/>
          </a:avLst>
        </a:prstGeom>
        <a:solidFill>
          <a:srgbClr val="3C3C3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NZ" sz="900"/>
        </a:p>
      </dgm:t>
    </dgm:pt>
    <dgm:pt modelId="{5D9FE3BD-8942-4252-9116-FDA43DFBA973}">
      <dgm:prSet phldrT="[Text]" custT="1"/>
      <dgm:spPr>
        <a:xfrm>
          <a:off x="364" y="1257147"/>
          <a:ext cx="1619554" cy="1619554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GB" sz="110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.</a:t>
          </a:r>
          <a:endParaRPr lang="en-NZ" sz="1100">
            <a:solidFill>
              <a:sysClr val="window" lastClr="FFFFFF"/>
            </a:solidFill>
            <a:latin typeface="Calibri Light"/>
            <a:ea typeface="+mn-ea"/>
            <a:cs typeface="+mn-cs"/>
          </a:endParaRPr>
        </a:p>
      </dgm:t>
    </dgm:pt>
    <dgm:pt modelId="{A96F54CE-DFE7-4092-90B2-5B22FFD86D5A}" type="parTrans" cxnId="{6E1DF27B-2C00-4D02-8D41-6553AA049E90}">
      <dgm:prSet/>
      <dgm:spPr/>
      <dgm:t>
        <a:bodyPr/>
        <a:lstStyle/>
        <a:p>
          <a:endParaRPr lang="en-NZ" sz="900"/>
        </a:p>
      </dgm:t>
    </dgm:pt>
    <dgm:pt modelId="{6BBCEA7F-486B-4A14-99E9-63624EB22572}" type="sibTrans" cxnId="{6E1DF27B-2C00-4D02-8D41-6553AA049E90}">
      <dgm:prSet/>
      <dgm:spPr>
        <a:xfrm>
          <a:off x="468011" y="400542"/>
          <a:ext cx="3332764" cy="3332764"/>
        </a:xfrm>
        <a:prstGeom prst="circularArrow">
          <a:avLst>
            <a:gd name="adj1" fmla="val 9476"/>
            <a:gd name="adj2" fmla="val 684336"/>
            <a:gd name="adj3" fmla="val 18653789"/>
            <a:gd name="adj4" fmla="val 13061874"/>
            <a:gd name="adj5" fmla="val 11055"/>
          </a:avLst>
        </a:prstGeom>
        <a:solidFill>
          <a:srgbClr val="3C3C3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endParaRPr lang="en-NZ" sz="900"/>
        </a:p>
      </dgm:t>
    </dgm:pt>
    <dgm:pt modelId="{47B0976E-1FA6-4F70-BA28-602055623871}" type="pres">
      <dgm:prSet presAssocID="{9337C604-B778-453D-9D3B-DC5049BED68E}" presName="cycle" presStyleCnt="0">
        <dgm:presLayoutVars>
          <dgm:dir/>
          <dgm:resizeHandles val="exact"/>
        </dgm:presLayoutVars>
      </dgm:prSet>
      <dgm:spPr/>
    </dgm:pt>
    <dgm:pt modelId="{6F191AD9-821E-4E81-BFDC-3AC834C70096}" type="pres">
      <dgm:prSet presAssocID="{D3BF6A18-A817-4663-87C9-ABC59A19E309}" presName="dummy" presStyleCnt="0"/>
      <dgm:spPr/>
    </dgm:pt>
    <dgm:pt modelId="{805332E7-08E4-4F0D-A2B6-97BFDF8FECB6}" type="pres">
      <dgm:prSet presAssocID="{D3BF6A18-A817-4663-87C9-ABC59A19E309}" presName="node" presStyleLbl="revTx" presStyleIdx="0" presStyleCnt="2">
        <dgm:presLayoutVars>
          <dgm:bulletEnabled val="1"/>
        </dgm:presLayoutVars>
      </dgm:prSet>
      <dgm:spPr/>
    </dgm:pt>
    <dgm:pt modelId="{0F354DAD-6C18-4482-9653-23B2A2D95D4E}" type="pres">
      <dgm:prSet presAssocID="{33FAA980-E263-4D01-91E8-1433D25D42C2}" presName="sibTrans" presStyleLbl="node1" presStyleIdx="0" presStyleCnt="2"/>
      <dgm:spPr/>
    </dgm:pt>
    <dgm:pt modelId="{89EE5F6B-8CA3-4C5D-81A8-C3F43B9DBB25}" type="pres">
      <dgm:prSet presAssocID="{5D9FE3BD-8942-4252-9116-FDA43DFBA973}" presName="dummy" presStyleCnt="0"/>
      <dgm:spPr/>
    </dgm:pt>
    <dgm:pt modelId="{BFE2098D-F3D0-4EB5-8A50-FCFFE5F60C8F}" type="pres">
      <dgm:prSet presAssocID="{5D9FE3BD-8942-4252-9116-FDA43DFBA973}" presName="node" presStyleLbl="revTx" presStyleIdx="1" presStyleCnt="2">
        <dgm:presLayoutVars>
          <dgm:bulletEnabled val="1"/>
        </dgm:presLayoutVars>
      </dgm:prSet>
      <dgm:spPr/>
    </dgm:pt>
    <dgm:pt modelId="{7228689D-F5FE-4DB4-9BBE-71C76338BAB2}" type="pres">
      <dgm:prSet presAssocID="{6BBCEA7F-486B-4A14-99E9-63624EB22572}" presName="sibTrans" presStyleLbl="node1" presStyleIdx="1" presStyleCnt="2"/>
      <dgm:spPr/>
    </dgm:pt>
  </dgm:ptLst>
  <dgm:cxnLst>
    <dgm:cxn modelId="{C435A836-4D20-4A54-92A5-C46D362DBEDC}" type="presOf" srcId="{5D9FE3BD-8942-4252-9116-FDA43DFBA973}" destId="{BFE2098D-F3D0-4EB5-8A50-FCFFE5F60C8F}" srcOrd="0" destOrd="0" presId="urn:microsoft.com/office/officeart/2005/8/layout/cycle1"/>
    <dgm:cxn modelId="{01F47269-F9BB-4AC0-9C0A-F30A39F759CC}" srcId="{9337C604-B778-453D-9D3B-DC5049BED68E}" destId="{D3BF6A18-A817-4663-87C9-ABC59A19E309}" srcOrd="0" destOrd="0" parTransId="{AC58F532-2AB5-4503-92DF-7E0FA783AB51}" sibTransId="{33FAA980-E263-4D01-91E8-1433D25D42C2}"/>
    <dgm:cxn modelId="{9A91586E-3142-4CB9-A39E-ADDFAA6C4C78}" type="presOf" srcId="{6BBCEA7F-486B-4A14-99E9-63624EB22572}" destId="{7228689D-F5FE-4DB4-9BBE-71C76338BAB2}" srcOrd="0" destOrd="0" presId="urn:microsoft.com/office/officeart/2005/8/layout/cycle1"/>
    <dgm:cxn modelId="{7AE20A72-FCBF-4B19-85BC-D49AEB91D641}" type="presOf" srcId="{9337C604-B778-453D-9D3B-DC5049BED68E}" destId="{47B0976E-1FA6-4F70-BA28-602055623871}" srcOrd="0" destOrd="0" presId="urn:microsoft.com/office/officeart/2005/8/layout/cycle1"/>
    <dgm:cxn modelId="{6E1DF27B-2C00-4D02-8D41-6553AA049E90}" srcId="{9337C604-B778-453D-9D3B-DC5049BED68E}" destId="{5D9FE3BD-8942-4252-9116-FDA43DFBA973}" srcOrd="1" destOrd="0" parTransId="{A96F54CE-DFE7-4092-90B2-5B22FFD86D5A}" sibTransId="{6BBCEA7F-486B-4A14-99E9-63624EB22572}"/>
    <dgm:cxn modelId="{7A95EC7E-3B10-4D5E-B74F-AE57D838953A}" type="presOf" srcId="{D3BF6A18-A817-4663-87C9-ABC59A19E309}" destId="{805332E7-08E4-4F0D-A2B6-97BFDF8FECB6}" srcOrd="0" destOrd="0" presId="urn:microsoft.com/office/officeart/2005/8/layout/cycle1"/>
    <dgm:cxn modelId="{D2E0A4D3-04E1-4032-A8C4-37B1B4EF3869}" type="presOf" srcId="{33FAA980-E263-4D01-91E8-1433D25D42C2}" destId="{0F354DAD-6C18-4482-9653-23B2A2D95D4E}" srcOrd="0" destOrd="0" presId="urn:microsoft.com/office/officeart/2005/8/layout/cycle1"/>
    <dgm:cxn modelId="{5CEF9299-9EE3-4F54-8AAA-2542656A1BC8}" type="presParOf" srcId="{47B0976E-1FA6-4F70-BA28-602055623871}" destId="{6F191AD9-821E-4E81-BFDC-3AC834C70096}" srcOrd="0" destOrd="0" presId="urn:microsoft.com/office/officeart/2005/8/layout/cycle1"/>
    <dgm:cxn modelId="{0D59B35A-CB92-4945-82ED-32C073B3D2AE}" type="presParOf" srcId="{47B0976E-1FA6-4F70-BA28-602055623871}" destId="{805332E7-08E4-4F0D-A2B6-97BFDF8FECB6}" srcOrd="1" destOrd="0" presId="urn:microsoft.com/office/officeart/2005/8/layout/cycle1"/>
    <dgm:cxn modelId="{E2DA75AD-EAC7-4E1E-8E0F-1EA38BDF491A}" type="presParOf" srcId="{47B0976E-1FA6-4F70-BA28-602055623871}" destId="{0F354DAD-6C18-4482-9653-23B2A2D95D4E}" srcOrd="2" destOrd="0" presId="urn:microsoft.com/office/officeart/2005/8/layout/cycle1"/>
    <dgm:cxn modelId="{842D2E39-66A9-4642-A7BF-06E236601CF5}" type="presParOf" srcId="{47B0976E-1FA6-4F70-BA28-602055623871}" destId="{89EE5F6B-8CA3-4C5D-81A8-C3F43B9DBB25}" srcOrd="3" destOrd="0" presId="urn:microsoft.com/office/officeart/2005/8/layout/cycle1"/>
    <dgm:cxn modelId="{E6491036-22FE-47AC-8E78-9F3E9F93F82E}" type="presParOf" srcId="{47B0976E-1FA6-4F70-BA28-602055623871}" destId="{BFE2098D-F3D0-4EB5-8A50-FCFFE5F60C8F}" srcOrd="4" destOrd="0" presId="urn:microsoft.com/office/officeart/2005/8/layout/cycle1"/>
    <dgm:cxn modelId="{BCA4C931-BFE3-4595-A6E7-AC8AE41EE147}" type="presParOf" srcId="{47B0976E-1FA6-4F70-BA28-602055623871}" destId="{7228689D-F5FE-4DB4-9BBE-71C76338BAB2}" srcOrd="5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5332E7-08E4-4F0D-A2B6-97BFDF8FECB6}">
      <dsp:nvSpPr>
        <dsp:cNvPr id="0" name=""/>
        <dsp:cNvSpPr/>
      </dsp:nvSpPr>
      <dsp:spPr>
        <a:xfrm>
          <a:off x="2648867" y="1257147"/>
          <a:ext cx="1619554" cy="1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.</a:t>
          </a:r>
          <a:endParaRPr lang="en-NZ" sz="1100" kern="1200">
            <a:solidFill>
              <a:sysClr val="window" lastClr="FFFFFF"/>
            </a:solidFill>
            <a:latin typeface="Calibri Light"/>
            <a:ea typeface="+mn-ea"/>
            <a:cs typeface="+mn-cs"/>
          </a:endParaRPr>
        </a:p>
      </dsp:txBody>
      <dsp:txXfrm>
        <a:off x="2648867" y="1257147"/>
        <a:ext cx="1619554" cy="1619554"/>
      </dsp:txXfrm>
    </dsp:sp>
    <dsp:sp modelId="{0F354DAD-6C18-4482-9653-23B2A2D95D4E}">
      <dsp:nvSpPr>
        <dsp:cNvPr id="0" name=""/>
        <dsp:cNvSpPr/>
      </dsp:nvSpPr>
      <dsp:spPr>
        <a:xfrm>
          <a:off x="468011" y="400542"/>
          <a:ext cx="3332764" cy="3332764"/>
        </a:xfrm>
        <a:prstGeom prst="circularArrow">
          <a:avLst>
            <a:gd name="adj1" fmla="val 9476"/>
            <a:gd name="adj2" fmla="val 684336"/>
            <a:gd name="adj3" fmla="val 7853789"/>
            <a:gd name="adj4" fmla="val 2261874"/>
            <a:gd name="adj5" fmla="val 11055"/>
          </a:avLst>
        </a:prstGeom>
        <a:solidFill>
          <a:srgbClr val="3C3C3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2098D-F3D0-4EB5-8A50-FCFFE5F60C8F}">
      <dsp:nvSpPr>
        <dsp:cNvPr id="0" name=""/>
        <dsp:cNvSpPr/>
      </dsp:nvSpPr>
      <dsp:spPr>
        <a:xfrm>
          <a:off x="364" y="1257147"/>
          <a:ext cx="1619554" cy="1619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.</a:t>
          </a:r>
          <a:endParaRPr lang="en-NZ" sz="1100" kern="1200">
            <a:solidFill>
              <a:sysClr val="window" lastClr="FFFFFF"/>
            </a:solidFill>
            <a:latin typeface="Calibri Light"/>
            <a:ea typeface="+mn-ea"/>
            <a:cs typeface="+mn-cs"/>
          </a:endParaRPr>
        </a:p>
      </dsp:txBody>
      <dsp:txXfrm>
        <a:off x="364" y="1257147"/>
        <a:ext cx="1619554" cy="1619554"/>
      </dsp:txXfrm>
    </dsp:sp>
    <dsp:sp modelId="{7228689D-F5FE-4DB4-9BBE-71C76338BAB2}">
      <dsp:nvSpPr>
        <dsp:cNvPr id="0" name=""/>
        <dsp:cNvSpPr/>
      </dsp:nvSpPr>
      <dsp:spPr>
        <a:xfrm>
          <a:off x="468011" y="400542"/>
          <a:ext cx="3332764" cy="3332764"/>
        </a:xfrm>
        <a:prstGeom prst="circularArrow">
          <a:avLst>
            <a:gd name="adj1" fmla="val 9476"/>
            <a:gd name="adj2" fmla="val 684336"/>
            <a:gd name="adj3" fmla="val 18653789"/>
            <a:gd name="adj4" fmla="val 13061874"/>
            <a:gd name="adj5" fmla="val 11055"/>
          </a:avLst>
        </a:prstGeom>
        <a:solidFill>
          <a:srgbClr val="3C3C3C">
            <a:lumMod val="40000"/>
            <a:lumOff val="6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AB937B1-A2C4-487E-A19A-5BC16CA450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FF8894-35E0-4AD5-92AC-DE64890DCF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F5469-56B3-451E-A39D-2EC720F78A35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D22A3-16D4-49D9-A65F-EDDDCDEA91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5F29E-EDC6-456A-96D0-F92E3E2175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AA398-F7CB-4EBC-9E75-B5C2927257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192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6D528-20D5-4122-9199-7C4C2355E564}" type="datetimeFigureOut">
              <a:rPr lang="en-GB" smtClean="0"/>
              <a:t>20/08/2025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23A13-EC39-4423-B739-014E9CE060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1929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12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4571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0416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884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2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779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10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133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3010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996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22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5487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7555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557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001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625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6794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5401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659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4796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230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58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783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970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GB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423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8079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8548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69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BB729-C79D-3CD7-651C-92FC15E25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CE328F-1CAB-BBF1-239E-0237A99F8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52F43-4D8D-8471-DB37-CD9694921E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3D3FC-2DEF-4590-6862-450EAFA0C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266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37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1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796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484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23A13-EC39-4423-B739-014E9CE0609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334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52DE327-7D1C-8AAC-5224-1DE7089B8A2C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6382F311-BFCC-FCAE-1B11-D23796399F1D}"/>
              </a:ext>
            </a:extLst>
          </p:cNvPr>
          <p:cNvSpPr/>
          <p:nvPr userDrawn="1"/>
        </p:nvSpPr>
        <p:spPr>
          <a:xfrm>
            <a:off x="-1" y="696430"/>
            <a:ext cx="8459932" cy="4447070"/>
          </a:xfrm>
          <a:prstGeom prst="round1Rect">
            <a:avLst>
              <a:gd name="adj" fmla="val 2294"/>
            </a:avLst>
          </a:prstGeom>
          <a:solidFill>
            <a:schemeClr val="accent2"/>
          </a:solidFill>
          <a:ln w="28575">
            <a:gradFill flip="none" rotWithShape="1">
              <a:gsLst>
                <a:gs pos="0">
                  <a:schemeClr val="accent1"/>
                </a:gs>
                <a:gs pos="35000">
                  <a:schemeClr val="accent1"/>
                </a:gs>
                <a:gs pos="53000">
                  <a:schemeClr val="accent2"/>
                </a:gs>
                <a:gs pos="100000">
                  <a:schemeClr val="accent2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E4A2C2C-54CC-81FE-761F-EE20D8804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00100" y="3223259"/>
            <a:ext cx="3912719" cy="3751200"/>
          </a:xfrm>
          <a:prstGeom prst="rect">
            <a:avLst/>
          </a:prstGeom>
        </p:spPr>
      </p:pic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135F32EF-000E-0F7E-E0C4-80E9017B3B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6966" y="1870076"/>
            <a:ext cx="5231719" cy="5570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It’s all about Scarlatti</a:t>
            </a:r>
          </a:p>
        </p:txBody>
      </p:sp>
      <p:pic>
        <p:nvPicPr>
          <p:cNvPr id="4" name="Picture 3" descr="A close-up of a logo&#10;&#10;AI-generated content may be incorrect.">
            <a:extLst>
              <a:ext uri="{FF2B5EF4-FFF2-40B4-BE49-F238E27FC236}">
                <a16:creationId xmlns:a16="http://schemas.microsoft.com/office/drawing/2014/main" id="{90B0D066-B58D-7BF7-CF72-A8C8FEA4BB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16" y="1084773"/>
            <a:ext cx="1616781" cy="3969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3548E7-A017-6A34-E5D1-97A1226A1A8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12" y="859472"/>
            <a:ext cx="1041861" cy="70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76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 yellow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F37F0-6068-59F2-4197-24671A8173A0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5D01-F132-2D99-09EB-C0C52E839DF8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763496A-023E-ABE9-1DEA-59844EB82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CEBAD7E-6B9F-D0EA-F532-4A865DC5E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494BC-7005-6A78-875B-39F8240EE3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1290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F37F0-6068-59F2-4197-24671A8173A0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5D01-F132-2D99-09EB-C0C52E839DF8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5D1834D-48A0-60C4-A87E-B8087C685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0FC45A7F-8BC8-7725-8532-945E0EEC89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64C37-01C8-F98A-58BB-455B86D5B5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4711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F37F0-6068-59F2-4197-24671A8173A0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5D01-F132-2D99-09EB-C0C52E839DF8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10F7377-2A40-6848-978D-9F41A4E728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0731409-9484-1B8B-8E52-510091D21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93CF-EC00-023D-AAEA-04169B646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50789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ayout 2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F37F0-6068-59F2-4197-24671A8173A0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5D01-F132-2D99-09EB-C0C52E839DF8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10F7377-2A40-6848-978D-9F41A4E728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30731409-9484-1B8B-8E52-510091D21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93CF-EC00-023D-AAEA-04169B646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4364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 orange an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0B4046-EE90-5CF5-9915-EEFE946909E1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1A9B73-C48F-C3AD-ED25-E396E312B611}"/>
              </a:ext>
            </a:extLst>
          </p:cNvPr>
          <p:cNvSpPr/>
          <p:nvPr userDrawn="1"/>
        </p:nvSpPr>
        <p:spPr>
          <a:xfrm>
            <a:off x="4975447" y="0"/>
            <a:ext cx="4168554" cy="51435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DA3030-0614-9AC8-C292-1D3171BDF330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01BC14-5413-4B88-1408-6365FDD7E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C5B3581-580E-B441-FCF3-B9F484914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063"/>
          <a:stretch/>
        </p:blipFill>
        <p:spPr>
          <a:xfrm>
            <a:off x="0" y="1022997"/>
            <a:ext cx="1546789" cy="3097506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D9E4BC7E-95A0-126F-4912-B3B491A09E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C55D6E-EED4-0649-94FE-1C1C6C2E5F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7296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 oran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2D6DD4D-5144-DBA2-A28E-8295E5B1AA42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3792F60-48B2-FA1F-2AD3-064293F8D6A4}"/>
              </a:ext>
            </a:extLst>
          </p:cNvPr>
          <p:cNvSpPr/>
          <p:nvPr userDrawn="1"/>
        </p:nvSpPr>
        <p:spPr>
          <a:xfrm>
            <a:off x="4975447" y="0"/>
            <a:ext cx="4168554" cy="5143500"/>
          </a:xfrm>
          <a:prstGeom prst="roundRect">
            <a:avLst>
              <a:gd name="adj" fmla="val 0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868DF9A-A6C1-1527-CC8F-C6405AC96E11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844C53-CF93-71F5-FF69-DE66C4E8C467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EA3249E-B4A8-D7ED-E88D-5D219A9E6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FAC50FE6-E2AA-858C-A783-71EF1D52B2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46018-BCC6-1F16-73D8-A2740FC3D2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3646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A10B5-76F6-451F-8E2A-7BACC8FF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365" y="4781811"/>
            <a:ext cx="360246" cy="225470"/>
          </a:xfrm>
          <a:prstGeom prst="rect">
            <a:avLst/>
          </a:prstGeom>
        </p:spPr>
        <p:txBody>
          <a:bodyPr/>
          <a:lstStyle/>
          <a:p>
            <a:fld id="{2A617CA9-2B68-4B21-AEF3-84D61CB2391B}" type="slidenum">
              <a:rPr lang="en-NZ" smtClean="0"/>
              <a:t>‹#›</a:t>
            </a:fld>
            <a:endParaRPr lang="en-NZ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51380F-E59C-CEE9-AC2E-FAF622A7900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4688B-DC92-C394-30E7-ABFAE678D597}"/>
              </a:ext>
            </a:extLst>
          </p:cNvPr>
          <p:cNvSpPr/>
          <p:nvPr userDrawn="1"/>
        </p:nvSpPr>
        <p:spPr>
          <a:xfrm flipH="1">
            <a:off x="4594672" y="2568076"/>
            <a:ext cx="2161728" cy="231743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DD032-CB3B-0296-7A5F-07B9956D01E9}"/>
              </a:ext>
            </a:extLst>
          </p:cNvPr>
          <p:cNvSpPr/>
          <p:nvPr userDrawn="1"/>
        </p:nvSpPr>
        <p:spPr>
          <a:xfrm>
            <a:off x="5338484" y="2568076"/>
            <a:ext cx="3805516" cy="23174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7" name="Graphic 90">
            <a:extLst>
              <a:ext uri="{FF2B5EF4-FFF2-40B4-BE49-F238E27FC236}">
                <a16:creationId xmlns:a16="http://schemas.microsoft.com/office/drawing/2014/main" id="{BB1E1966-AEAC-712F-7347-ED5C705DCEDE}"/>
              </a:ext>
            </a:extLst>
          </p:cNvPr>
          <p:cNvSpPr/>
          <p:nvPr userDrawn="1"/>
        </p:nvSpPr>
        <p:spPr>
          <a:xfrm>
            <a:off x="-1234084" y="3653398"/>
            <a:ext cx="3247424" cy="2435678"/>
          </a:xfrm>
          <a:custGeom>
            <a:avLst/>
            <a:gdLst>
              <a:gd name="connsiteX0" fmla="*/ 1339253 w 4464643"/>
              <a:gd name="connsiteY0" fmla="*/ 4277316 h 4464843"/>
              <a:gd name="connsiteX1" fmla="*/ 1948701 w 4464643"/>
              <a:gd name="connsiteY1" fmla="*/ 4445870 h 4464843"/>
              <a:gd name="connsiteX2" fmla="*/ 1486586 w 4464643"/>
              <a:gd name="connsiteY2" fmla="*/ 3983755 h 4464843"/>
              <a:gd name="connsiteX3" fmla="*/ 1339253 w 4464643"/>
              <a:gd name="connsiteY3" fmla="*/ 4277316 h 4464843"/>
              <a:gd name="connsiteX4" fmla="*/ 2275751 w 4464643"/>
              <a:gd name="connsiteY4" fmla="*/ 4464844 h 4464843"/>
              <a:gd name="connsiteX5" fmla="*/ 2695451 w 4464643"/>
              <a:gd name="connsiteY5" fmla="*/ 4417962 h 4464843"/>
              <a:gd name="connsiteX6" fmla="*/ 1742199 w 4464643"/>
              <a:gd name="connsiteY6" fmla="*/ 3460252 h 4464843"/>
              <a:gd name="connsiteX7" fmla="*/ 1587046 w 4464643"/>
              <a:gd name="connsiteY7" fmla="*/ 3771681 h 4464843"/>
              <a:gd name="connsiteX8" fmla="*/ 2275751 w 4464643"/>
              <a:gd name="connsiteY8" fmla="*/ 4464844 h 4464843"/>
              <a:gd name="connsiteX9" fmla="*/ 3268066 w 4464643"/>
              <a:gd name="connsiteY9" fmla="*/ 4208117 h 4464843"/>
              <a:gd name="connsiteX10" fmla="*/ 2396300 w 4464643"/>
              <a:gd name="connsiteY10" fmla="*/ 3335236 h 4464843"/>
              <a:gd name="connsiteX11" fmla="*/ 1887312 w 4464643"/>
              <a:gd name="connsiteY11" fmla="*/ 3292821 h 4464843"/>
              <a:gd name="connsiteX12" fmla="*/ 2942130 w 4464643"/>
              <a:gd name="connsiteY12" fmla="*/ 4353221 h 4464843"/>
              <a:gd name="connsiteX13" fmla="*/ 3268066 w 4464643"/>
              <a:gd name="connsiteY13" fmla="*/ 4208117 h 4464843"/>
              <a:gd name="connsiteX14" fmla="*/ 3268066 w 4464643"/>
              <a:gd name="connsiteY14" fmla="*/ 4208117 h 4464843"/>
              <a:gd name="connsiteX15" fmla="*/ 3726828 w 4464643"/>
              <a:gd name="connsiteY15" fmla="*/ 3885533 h 4464843"/>
              <a:gd name="connsiteX16" fmla="*/ 2937662 w 4464643"/>
              <a:gd name="connsiteY16" fmla="*/ 3096368 h 4464843"/>
              <a:gd name="connsiteX17" fmla="*/ 2645217 w 4464643"/>
              <a:gd name="connsiteY17" fmla="*/ 3268266 h 4464843"/>
              <a:gd name="connsiteX18" fmla="*/ 3466748 w 4464643"/>
              <a:gd name="connsiteY18" fmla="*/ 4090911 h 4464843"/>
              <a:gd name="connsiteX19" fmla="*/ 3726828 w 4464643"/>
              <a:gd name="connsiteY19" fmla="*/ 3885533 h 4464843"/>
              <a:gd name="connsiteX20" fmla="*/ 3726828 w 4464643"/>
              <a:gd name="connsiteY20" fmla="*/ 3885533 h 4464843"/>
              <a:gd name="connsiteX21" fmla="*/ 4090712 w 4464643"/>
              <a:gd name="connsiteY21" fmla="*/ 3466948 h 4464843"/>
              <a:gd name="connsiteX22" fmla="*/ 3268066 w 4464643"/>
              <a:gd name="connsiteY22" fmla="*/ 2645417 h 4464843"/>
              <a:gd name="connsiteX23" fmla="*/ 3096168 w 4464643"/>
              <a:gd name="connsiteY23" fmla="*/ 2937863 h 4464843"/>
              <a:gd name="connsiteX24" fmla="*/ 3885324 w 4464643"/>
              <a:gd name="connsiteY24" fmla="*/ 3727028 h 4464843"/>
              <a:gd name="connsiteX25" fmla="*/ 4090712 w 4464643"/>
              <a:gd name="connsiteY25" fmla="*/ 3466948 h 4464843"/>
              <a:gd name="connsiteX26" fmla="*/ 4090712 w 4464643"/>
              <a:gd name="connsiteY26" fmla="*/ 3466948 h 4464843"/>
              <a:gd name="connsiteX27" fmla="*/ 4347439 w 4464643"/>
              <a:gd name="connsiteY27" fmla="*/ 2942330 h 4464843"/>
              <a:gd name="connsiteX28" fmla="*/ 3290392 w 4464643"/>
              <a:gd name="connsiteY28" fmla="*/ 1886398 h 4464843"/>
              <a:gd name="connsiteX29" fmla="*/ 3348428 w 4464643"/>
              <a:gd name="connsiteY29" fmla="*/ 2232422 h 4464843"/>
              <a:gd name="connsiteX30" fmla="*/ 3335036 w 4464643"/>
              <a:gd name="connsiteY30" fmla="*/ 2396509 h 4464843"/>
              <a:gd name="connsiteX31" fmla="*/ 4207917 w 4464643"/>
              <a:gd name="connsiteY31" fmla="*/ 3268266 h 4464843"/>
              <a:gd name="connsiteX32" fmla="*/ 4347439 w 4464643"/>
              <a:gd name="connsiteY32" fmla="*/ 2942330 h 4464843"/>
              <a:gd name="connsiteX33" fmla="*/ 4347439 w 4464643"/>
              <a:gd name="connsiteY33" fmla="*/ 2942330 h 4464843"/>
              <a:gd name="connsiteX34" fmla="*/ 4222423 w 4464643"/>
              <a:gd name="connsiteY34" fmla="*/ 1227830 h 4464843"/>
              <a:gd name="connsiteX35" fmla="*/ 3906536 w 4464643"/>
              <a:gd name="connsiteY35" fmla="*/ 1404195 h 4464843"/>
              <a:gd name="connsiteX36" fmla="*/ 4445670 w 4464643"/>
              <a:gd name="connsiteY36" fmla="*/ 1944443 h 4464843"/>
              <a:gd name="connsiteX37" fmla="*/ 4222423 w 4464643"/>
              <a:gd name="connsiteY37" fmla="*/ 1227830 h 4464843"/>
              <a:gd name="connsiteX38" fmla="*/ 4222423 w 4464643"/>
              <a:gd name="connsiteY38" fmla="*/ 1227830 h 4464843"/>
              <a:gd name="connsiteX39" fmla="*/ 4464644 w 4464643"/>
              <a:gd name="connsiteY39" fmla="*/ 2275951 h 4464843"/>
              <a:gd name="connsiteX40" fmla="*/ 3707854 w 4464643"/>
              <a:gd name="connsiteY40" fmla="*/ 1519161 h 4464843"/>
              <a:gd name="connsiteX41" fmla="*/ 3410941 w 4464643"/>
              <a:gd name="connsiteY41" fmla="*/ 1688830 h 4464843"/>
              <a:gd name="connsiteX42" fmla="*/ 4415533 w 4464643"/>
              <a:gd name="connsiteY42" fmla="*/ 2693413 h 4464843"/>
              <a:gd name="connsiteX43" fmla="*/ 4464644 w 4464643"/>
              <a:gd name="connsiteY43" fmla="*/ 2275951 h 4464843"/>
              <a:gd name="connsiteX44" fmla="*/ 1835963 w 4464643"/>
              <a:gd name="connsiteY44" fmla="*/ 3031627 h 4464843"/>
              <a:gd name="connsiteX45" fmla="*/ 2377516 w 4464643"/>
              <a:gd name="connsiteY45" fmla="*/ 3113723 h 4464843"/>
              <a:gd name="connsiteX46" fmla="*/ 2865111 w 4464643"/>
              <a:gd name="connsiteY46" fmla="*/ 2864196 h 4464843"/>
              <a:gd name="connsiteX47" fmla="*/ 2865111 w 4464643"/>
              <a:gd name="connsiteY47" fmla="*/ 2864196 h 4464843"/>
              <a:gd name="connsiteX48" fmla="*/ 3109865 w 4464643"/>
              <a:gd name="connsiteY48" fmla="*/ 2406549 h 4464843"/>
              <a:gd name="connsiteX49" fmla="*/ 3058782 w 4464643"/>
              <a:gd name="connsiteY49" fmla="*/ 1890084 h 4464843"/>
              <a:gd name="connsiteX50" fmla="*/ 2729113 w 4464643"/>
              <a:gd name="connsiteY50" fmla="*/ 1489253 h 4464843"/>
              <a:gd name="connsiteX51" fmla="*/ 2232222 w 4464643"/>
              <a:gd name="connsiteY51" fmla="*/ 1339453 h 4464843"/>
              <a:gd name="connsiteX52" fmla="*/ 1722111 w 4464643"/>
              <a:gd name="connsiteY52" fmla="*/ 1500188 h 4464843"/>
              <a:gd name="connsiteX53" fmla="*/ 1722111 w 4464643"/>
              <a:gd name="connsiteY53" fmla="*/ 1500188 h 4464843"/>
              <a:gd name="connsiteX54" fmla="*/ 1426597 w 4464643"/>
              <a:gd name="connsiteY54" fmla="*/ 1848650 h 4464843"/>
              <a:gd name="connsiteX55" fmla="*/ 1342120 w 4464643"/>
              <a:gd name="connsiteY55" fmla="*/ 2297668 h 4464843"/>
              <a:gd name="connsiteX56" fmla="*/ 1490815 w 4464643"/>
              <a:gd name="connsiteY56" fmla="*/ 2729703 h 4464843"/>
              <a:gd name="connsiteX57" fmla="*/ 1833734 w 4464643"/>
              <a:gd name="connsiteY57" fmla="*/ 3031627 h 4464843"/>
              <a:gd name="connsiteX58" fmla="*/ 1835963 w 4464643"/>
              <a:gd name="connsiteY58" fmla="*/ 3031627 h 4464843"/>
              <a:gd name="connsiteX59" fmla="*/ 1691973 w 4464643"/>
              <a:gd name="connsiteY59" fmla="*/ 1257967 h 4464843"/>
              <a:gd name="connsiteX60" fmla="*/ 2120598 w 4464643"/>
              <a:gd name="connsiteY60" fmla="*/ 1122912 h 4464843"/>
              <a:gd name="connsiteX61" fmla="*/ 2120598 w 4464643"/>
              <a:gd name="connsiteY61" fmla="*/ 0 h 4464843"/>
              <a:gd name="connsiteX62" fmla="*/ 1051265 w 4464643"/>
              <a:gd name="connsiteY62" fmla="*/ 334863 h 4464843"/>
              <a:gd name="connsiteX63" fmla="*/ 1691973 w 4464643"/>
              <a:gd name="connsiteY63" fmla="*/ 1257967 h 4464843"/>
              <a:gd name="connsiteX64" fmla="*/ 2343836 w 4464643"/>
              <a:gd name="connsiteY64" fmla="*/ 0 h 4464843"/>
              <a:gd name="connsiteX65" fmla="*/ 2343836 w 4464643"/>
              <a:gd name="connsiteY65" fmla="*/ 1116206 h 4464843"/>
              <a:gd name="connsiteX66" fmla="*/ 2791616 w 4464643"/>
              <a:gd name="connsiteY66" fmla="*/ 1261424 h 4464843"/>
              <a:gd name="connsiteX67" fmla="*/ 3139697 w 4464643"/>
              <a:gd name="connsiteY67" fmla="*/ 1578321 h 4464843"/>
              <a:gd name="connsiteX68" fmla="*/ 4111924 w 4464643"/>
              <a:gd name="connsiteY68" fmla="*/ 1020213 h 4464843"/>
              <a:gd name="connsiteX69" fmla="*/ 3350905 w 4464643"/>
              <a:gd name="connsiteY69" fmla="*/ 296904 h 4464843"/>
              <a:gd name="connsiteX70" fmla="*/ 2343836 w 4464643"/>
              <a:gd name="connsiteY70" fmla="*/ 0 h 4464843"/>
              <a:gd name="connsiteX71" fmla="*/ 2343836 w 4464643"/>
              <a:gd name="connsiteY71" fmla="*/ 0 h 4464843"/>
              <a:gd name="connsiteX72" fmla="*/ 1136104 w 4464643"/>
              <a:gd name="connsiteY72" fmla="*/ 4176865 h 4464843"/>
              <a:gd name="connsiteX73" fmla="*/ 1347064 w 4464643"/>
              <a:gd name="connsiteY73" fmla="*/ 3753822 h 4464843"/>
              <a:gd name="connsiteX74" fmla="*/ 1636166 w 4464643"/>
              <a:gd name="connsiteY74" fmla="*/ 3176740 h 4464843"/>
              <a:gd name="connsiteX75" fmla="*/ 1277341 w 4464643"/>
              <a:gd name="connsiteY75" fmla="*/ 2807532 h 4464843"/>
              <a:gd name="connsiteX76" fmla="*/ 1122388 w 4464643"/>
              <a:gd name="connsiteY76" fmla="*/ 2316566 h 4464843"/>
              <a:gd name="connsiteX77" fmla="*/ 1204265 w 4464643"/>
              <a:gd name="connsiteY77" fmla="*/ 1808274 h 4464843"/>
              <a:gd name="connsiteX78" fmla="*/ 1505569 w 4464643"/>
              <a:gd name="connsiteY78" fmla="*/ 1390803 h 4464843"/>
              <a:gd name="connsiteX79" fmla="*/ 867093 w 4464643"/>
              <a:gd name="connsiteY79" fmla="*/ 471041 h 4464843"/>
              <a:gd name="connsiteX80" fmla="*/ 194319 w 4464643"/>
              <a:gd name="connsiteY80" fmla="*/ 1326318 h 4464843"/>
              <a:gd name="connsiteX81" fmla="*/ 5797 w 4464643"/>
              <a:gd name="connsiteY81" fmla="*/ 2398043 h 4464843"/>
              <a:gd name="connsiteX82" fmla="*/ 346321 w 4464643"/>
              <a:gd name="connsiteY82" fmla="*/ 3431562 h 4464843"/>
              <a:gd name="connsiteX83" fmla="*/ 1134980 w 4464643"/>
              <a:gd name="connsiteY83" fmla="*/ 4181323 h 4464843"/>
              <a:gd name="connsiteX84" fmla="*/ 1136104 w 4464643"/>
              <a:gd name="connsiteY84" fmla="*/ 4176865 h 44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464643" h="4464843">
                <a:moveTo>
                  <a:pt x="1339253" y="4277316"/>
                </a:moveTo>
                <a:cubicBezTo>
                  <a:pt x="1533401" y="4362050"/>
                  <a:pt x="1738598" y="4418800"/>
                  <a:pt x="1948701" y="4445870"/>
                </a:cubicBezTo>
                <a:lnTo>
                  <a:pt x="1486586" y="3983755"/>
                </a:lnTo>
                <a:lnTo>
                  <a:pt x="1339253" y="4277316"/>
                </a:lnTo>
                <a:close/>
                <a:moveTo>
                  <a:pt x="2275751" y="4464844"/>
                </a:moveTo>
                <a:cubicBezTo>
                  <a:pt x="2416807" y="4462358"/>
                  <a:pt x="2557320" y="4446670"/>
                  <a:pt x="2695451" y="4417962"/>
                </a:cubicBezTo>
                <a:lnTo>
                  <a:pt x="1742199" y="3460252"/>
                </a:lnTo>
                <a:lnTo>
                  <a:pt x="1587046" y="3771681"/>
                </a:lnTo>
                <a:lnTo>
                  <a:pt x="2275751" y="4464844"/>
                </a:lnTo>
                <a:close/>
                <a:moveTo>
                  <a:pt x="3268066" y="4208117"/>
                </a:moveTo>
                <a:lnTo>
                  <a:pt x="2396300" y="3335236"/>
                </a:lnTo>
                <a:cubicBezTo>
                  <a:pt x="2225707" y="3362554"/>
                  <a:pt x="2051028" y="3348000"/>
                  <a:pt x="1887312" y="3292821"/>
                </a:cubicBezTo>
                <a:lnTo>
                  <a:pt x="2942130" y="4353221"/>
                </a:lnTo>
                <a:cubicBezTo>
                  <a:pt x="3054306" y="4313206"/>
                  <a:pt x="3163262" y="4264695"/>
                  <a:pt x="3268066" y="4208117"/>
                </a:cubicBezTo>
                <a:lnTo>
                  <a:pt x="3268066" y="4208117"/>
                </a:lnTo>
                <a:close/>
                <a:moveTo>
                  <a:pt x="3726828" y="3885533"/>
                </a:moveTo>
                <a:lnTo>
                  <a:pt x="2937662" y="3096368"/>
                </a:lnTo>
                <a:cubicBezTo>
                  <a:pt x="2849509" y="3168234"/>
                  <a:pt x="2750887" y="3226203"/>
                  <a:pt x="2645217" y="3268266"/>
                </a:cubicBezTo>
                <a:lnTo>
                  <a:pt x="3466748" y="4090911"/>
                </a:lnTo>
                <a:cubicBezTo>
                  <a:pt x="3558445" y="4029047"/>
                  <a:pt x="3645389" y="3960390"/>
                  <a:pt x="3726828" y="3885533"/>
                </a:cubicBezTo>
                <a:lnTo>
                  <a:pt x="3726828" y="3885533"/>
                </a:lnTo>
                <a:close/>
                <a:moveTo>
                  <a:pt x="4090712" y="3466948"/>
                </a:moveTo>
                <a:lnTo>
                  <a:pt x="3268066" y="2645417"/>
                </a:lnTo>
                <a:cubicBezTo>
                  <a:pt x="3226003" y="2751087"/>
                  <a:pt x="3168034" y="2849709"/>
                  <a:pt x="3096168" y="2937863"/>
                </a:cubicBezTo>
                <a:lnTo>
                  <a:pt x="3885324" y="3727028"/>
                </a:lnTo>
                <a:cubicBezTo>
                  <a:pt x="3960190" y="3645589"/>
                  <a:pt x="4028847" y="3558654"/>
                  <a:pt x="4090712" y="3466948"/>
                </a:cubicBezTo>
                <a:lnTo>
                  <a:pt x="4090712" y="3466948"/>
                </a:lnTo>
                <a:close/>
                <a:moveTo>
                  <a:pt x="4347439" y="2942330"/>
                </a:moveTo>
                <a:lnTo>
                  <a:pt x="3290392" y="1886398"/>
                </a:lnTo>
                <a:cubicBezTo>
                  <a:pt x="3328073" y="1997897"/>
                  <a:pt x="3347676" y="2114722"/>
                  <a:pt x="3348428" y="2232422"/>
                </a:cubicBezTo>
                <a:cubicBezTo>
                  <a:pt x="3347942" y="2287372"/>
                  <a:pt x="3343466" y="2342207"/>
                  <a:pt x="3335036" y="2396509"/>
                </a:cubicBezTo>
                <a:lnTo>
                  <a:pt x="4207917" y="3268266"/>
                </a:lnTo>
                <a:cubicBezTo>
                  <a:pt x="4262581" y="3163300"/>
                  <a:pt x="4309224" y="3054344"/>
                  <a:pt x="4347439" y="2942330"/>
                </a:cubicBezTo>
                <a:lnTo>
                  <a:pt x="4347439" y="2942330"/>
                </a:lnTo>
                <a:close/>
                <a:moveTo>
                  <a:pt x="4222423" y="1227830"/>
                </a:moveTo>
                <a:lnTo>
                  <a:pt x="3906536" y="1404195"/>
                </a:lnTo>
                <a:lnTo>
                  <a:pt x="4445670" y="1944443"/>
                </a:lnTo>
                <a:cubicBezTo>
                  <a:pt x="4412609" y="1694602"/>
                  <a:pt x="4337114" y="1452239"/>
                  <a:pt x="4222423" y="1227830"/>
                </a:cubicBezTo>
                <a:lnTo>
                  <a:pt x="4222423" y="1227830"/>
                </a:lnTo>
                <a:close/>
                <a:moveTo>
                  <a:pt x="4464644" y="2275951"/>
                </a:moveTo>
                <a:lnTo>
                  <a:pt x="3707854" y="1519161"/>
                </a:lnTo>
                <a:lnTo>
                  <a:pt x="3410941" y="1688830"/>
                </a:lnTo>
                <a:lnTo>
                  <a:pt x="4415533" y="2693413"/>
                </a:lnTo>
                <a:cubicBezTo>
                  <a:pt x="4444841" y="2556091"/>
                  <a:pt x="4461291" y="2416331"/>
                  <a:pt x="4464644" y="2275951"/>
                </a:cubicBezTo>
                <a:close/>
                <a:moveTo>
                  <a:pt x="1835963" y="3031627"/>
                </a:moveTo>
                <a:cubicBezTo>
                  <a:pt x="2003422" y="3115047"/>
                  <a:pt x="2192855" y="3143764"/>
                  <a:pt x="2377516" y="3113723"/>
                </a:cubicBezTo>
                <a:cubicBezTo>
                  <a:pt x="2562168" y="3083681"/>
                  <a:pt x="2732732" y="2996394"/>
                  <a:pt x="2865111" y="2864196"/>
                </a:cubicBezTo>
                <a:lnTo>
                  <a:pt x="2865111" y="2864196"/>
                </a:lnTo>
                <a:cubicBezTo>
                  <a:pt x="2990203" y="2739247"/>
                  <a:pt x="3075385" y="2579970"/>
                  <a:pt x="3109865" y="2406549"/>
                </a:cubicBezTo>
                <a:cubicBezTo>
                  <a:pt x="3144345" y="2233136"/>
                  <a:pt x="3126562" y="2053390"/>
                  <a:pt x="3058782" y="1890084"/>
                </a:cubicBezTo>
                <a:cubicBezTo>
                  <a:pt x="2991002" y="1726787"/>
                  <a:pt x="2876264" y="1587284"/>
                  <a:pt x="2729113" y="1489253"/>
                </a:cubicBezTo>
                <a:cubicBezTo>
                  <a:pt x="2581970" y="1391231"/>
                  <a:pt x="2409025" y="1339091"/>
                  <a:pt x="2232222" y="1339453"/>
                </a:cubicBezTo>
                <a:cubicBezTo>
                  <a:pt x="2049666" y="1339082"/>
                  <a:pt x="1871472" y="1395222"/>
                  <a:pt x="1722111" y="1500188"/>
                </a:cubicBezTo>
                <a:lnTo>
                  <a:pt x="1722111" y="1500188"/>
                </a:lnTo>
                <a:cubicBezTo>
                  <a:pt x="1595057" y="1588751"/>
                  <a:pt x="1493215" y="1708833"/>
                  <a:pt x="1426597" y="1848650"/>
                </a:cubicBezTo>
                <a:cubicBezTo>
                  <a:pt x="1359980" y="1988468"/>
                  <a:pt x="1330862" y="2143201"/>
                  <a:pt x="1342120" y="2297668"/>
                </a:cubicBezTo>
                <a:cubicBezTo>
                  <a:pt x="1353379" y="2452135"/>
                  <a:pt x="1404623" y="2601020"/>
                  <a:pt x="1490815" y="2729703"/>
                </a:cubicBezTo>
                <a:cubicBezTo>
                  <a:pt x="1576997" y="2858377"/>
                  <a:pt x="1695174" y="2962427"/>
                  <a:pt x="1833734" y="3031627"/>
                </a:cubicBezTo>
                <a:lnTo>
                  <a:pt x="1835963" y="3031627"/>
                </a:lnTo>
                <a:close/>
                <a:moveTo>
                  <a:pt x="1691973" y="1257967"/>
                </a:moveTo>
                <a:cubicBezTo>
                  <a:pt x="1823885" y="1183586"/>
                  <a:pt x="1969875" y="1137590"/>
                  <a:pt x="2120598" y="1122912"/>
                </a:cubicBezTo>
                <a:lnTo>
                  <a:pt x="2120598" y="0"/>
                </a:lnTo>
                <a:cubicBezTo>
                  <a:pt x="1741351" y="18157"/>
                  <a:pt x="1373134" y="133465"/>
                  <a:pt x="1051265" y="334863"/>
                </a:cubicBezTo>
                <a:lnTo>
                  <a:pt x="1691973" y="1257967"/>
                </a:lnTo>
                <a:close/>
                <a:moveTo>
                  <a:pt x="2343836" y="0"/>
                </a:moveTo>
                <a:lnTo>
                  <a:pt x="2343836" y="1116206"/>
                </a:lnTo>
                <a:cubicBezTo>
                  <a:pt x="2501722" y="1132237"/>
                  <a:pt x="2654370" y="1181738"/>
                  <a:pt x="2791616" y="1261424"/>
                </a:cubicBezTo>
                <a:cubicBezTo>
                  <a:pt x="2928852" y="1341110"/>
                  <a:pt x="3047514" y="1449143"/>
                  <a:pt x="3139697" y="1578321"/>
                </a:cubicBezTo>
                <a:lnTo>
                  <a:pt x="4111924" y="1020213"/>
                </a:lnTo>
                <a:cubicBezTo>
                  <a:pt x="3919157" y="722206"/>
                  <a:pt x="3658315" y="474287"/>
                  <a:pt x="3350905" y="296904"/>
                </a:cubicBezTo>
                <a:cubicBezTo>
                  <a:pt x="3043495" y="119521"/>
                  <a:pt x="2698318" y="17756"/>
                  <a:pt x="2343836" y="0"/>
                </a:cubicBezTo>
                <a:lnTo>
                  <a:pt x="2343836" y="0"/>
                </a:lnTo>
                <a:close/>
                <a:moveTo>
                  <a:pt x="1136104" y="4176865"/>
                </a:moveTo>
                <a:lnTo>
                  <a:pt x="1347064" y="3753822"/>
                </a:lnTo>
                <a:lnTo>
                  <a:pt x="1636166" y="3176740"/>
                </a:lnTo>
                <a:cubicBezTo>
                  <a:pt x="1489415" y="3083309"/>
                  <a:pt x="1366542" y="2956884"/>
                  <a:pt x="1277341" y="2807532"/>
                </a:cubicBezTo>
                <a:cubicBezTo>
                  <a:pt x="1188139" y="2658190"/>
                  <a:pt x="1135075" y="2490054"/>
                  <a:pt x="1122388" y="2316566"/>
                </a:cubicBezTo>
                <a:cubicBezTo>
                  <a:pt x="1109701" y="2143068"/>
                  <a:pt x="1137742" y="1969008"/>
                  <a:pt x="1204265" y="1808274"/>
                </a:cubicBezTo>
                <a:cubicBezTo>
                  <a:pt x="1270797" y="1647539"/>
                  <a:pt x="1373972" y="1504579"/>
                  <a:pt x="1505569" y="1390803"/>
                </a:cubicBezTo>
                <a:lnTo>
                  <a:pt x="867093" y="471041"/>
                </a:lnTo>
                <a:cubicBezTo>
                  <a:pt x="575721" y="696277"/>
                  <a:pt x="344596" y="990095"/>
                  <a:pt x="194319" y="1326318"/>
                </a:cubicBezTo>
                <a:cubicBezTo>
                  <a:pt x="44040" y="1662541"/>
                  <a:pt x="-20725" y="2030721"/>
                  <a:pt x="5797" y="2398043"/>
                </a:cubicBezTo>
                <a:cubicBezTo>
                  <a:pt x="32318" y="2765365"/>
                  <a:pt x="149302" y="3120419"/>
                  <a:pt x="346321" y="3431562"/>
                </a:cubicBezTo>
                <a:cubicBezTo>
                  <a:pt x="543341" y="3742716"/>
                  <a:pt x="814277" y="4000281"/>
                  <a:pt x="1134980" y="4181323"/>
                </a:cubicBezTo>
                <a:lnTo>
                  <a:pt x="1136104" y="4176865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Z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387A3B-EF71-7BF5-DF00-8872D0F4F926}"/>
              </a:ext>
            </a:extLst>
          </p:cNvPr>
          <p:cNvSpPr/>
          <p:nvPr userDrawn="1"/>
        </p:nvSpPr>
        <p:spPr>
          <a:xfrm flipH="1">
            <a:off x="4594672" y="251321"/>
            <a:ext cx="2161728" cy="2317430"/>
          </a:xfrm>
          <a:prstGeom prst="roundRect">
            <a:avLst/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E73C3-F55C-F7B4-3F0C-0D794CE58586}"/>
              </a:ext>
            </a:extLst>
          </p:cNvPr>
          <p:cNvSpPr/>
          <p:nvPr userDrawn="1"/>
        </p:nvSpPr>
        <p:spPr>
          <a:xfrm>
            <a:off x="5338483" y="251321"/>
            <a:ext cx="3805515" cy="2317430"/>
          </a:xfrm>
          <a:prstGeom prst="rect">
            <a:avLst/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258C5AAD-1417-8F4D-EF38-3A0A0A113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684213" y="530568"/>
            <a:ext cx="835611" cy="115058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A07A1CBC-2A6B-9FCB-F7EE-4186861D7B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58FD658-A198-B2AB-A83C-C7ECBE62CD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47B3FC-98D2-89F5-22A6-3E42D26A4A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93747" y="1171852"/>
            <a:ext cx="2781828" cy="801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/>
              <a:t>14pt and no more than three lines so this is an example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A38A036D-1497-DB1C-D2E2-A6AC9A8BEB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93747" y="845857"/>
            <a:ext cx="2781828" cy="2768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7222A3B-4703-A8CD-AF7C-78FAE8716A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3747" y="3495955"/>
            <a:ext cx="2781828" cy="801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/>
              <a:t>Centre your text boxes from top to bottom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60428D4-2B44-1F3A-A94A-931574D86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93747" y="3184702"/>
            <a:ext cx="2781828" cy="2768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1886145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C51380F-E59C-CEE9-AC2E-FAF622A7900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94688B-DC92-C394-30E7-ABFAE678D597}"/>
              </a:ext>
            </a:extLst>
          </p:cNvPr>
          <p:cNvSpPr/>
          <p:nvPr userDrawn="1"/>
        </p:nvSpPr>
        <p:spPr>
          <a:xfrm flipH="1">
            <a:off x="4594672" y="2568076"/>
            <a:ext cx="2161728" cy="2317430"/>
          </a:xfrm>
          <a:prstGeom prst="round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7DD032-CB3B-0296-7A5F-07B9956D01E9}"/>
              </a:ext>
            </a:extLst>
          </p:cNvPr>
          <p:cNvSpPr/>
          <p:nvPr userDrawn="1"/>
        </p:nvSpPr>
        <p:spPr>
          <a:xfrm>
            <a:off x="5338484" y="2568076"/>
            <a:ext cx="3805516" cy="2317430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387A3B-EF71-7BF5-DF00-8872D0F4F926}"/>
              </a:ext>
            </a:extLst>
          </p:cNvPr>
          <p:cNvSpPr/>
          <p:nvPr userDrawn="1"/>
        </p:nvSpPr>
        <p:spPr>
          <a:xfrm flipH="1">
            <a:off x="4594672" y="251321"/>
            <a:ext cx="2161728" cy="23174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E73C3-F55C-F7B4-3F0C-0D794CE58586}"/>
              </a:ext>
            </a:extLst>
          </p:cNvPr>
          <p:cNvSpPr/>
          <p:nvPr userDrawn="1"/>
        </p:nvSpPr>
        <p:spPr>
          <a:xfrm>
            <a:off x="5338484" y="251321"/>
            <a:ext cx="3805516" cy="2317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9038858-2840-FC0A-1B2F-091C03FF72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684213" y="530568"/>
            <a:ext cx="835611" cy="115058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3ED7EAB7-84E1-06E0-95C7-77A600BBD5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2E3B054-A01C-1785-00B8-25BFB03784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  <p:sp>
        <p:nvSpPr>
          <p:cNvPr id="2" name="Graphic 90">
            <a:extLst>
              <a:ext uri="{FF2B5EF4-FFF2-40B4-BE49-F238E27FC236}">
                <a16:creationId xmlns:a16="http://schemas.microsoft.com/office/drawing/2014/main" id="{BB1E1966-AEAC-712F-7347-ED5C705DCEDE}"/>
              </a:ext>
            </a:extLst>
          </p:cNvPr>
          <p:cNvSpPr/>
          <p:nvPr userDrawn="1"/>
        </p:nvSpPr>
        <p:spPr>
          <a:xfrm>
            <a:off x="-1234084" y="3653398"/>
            <a:ext cx="3247424" cy="2435678"/>
          </a:xfrm>
          <a:custGeom>
            <a:avLst/>
            <a:gdLst>
              <a:gd name="connsiteX0" fmla="*/ 1339253 w 4464643"/>
              <a:gd name="connsiteY0" fmla="*/ 4277316 h 4464843"/>
              <a:gd name="connsiteX1" fmla="*/ 1948701 w 4464643"/>
              <a:gd name="connsiteY1" fmla="*/ 4445870 h 4464843"/>
              <a:gd name="connsiteX2" fmla="*/ 1486586 w 4464643"/>
              <a:gd name="connsiteY2" fmla="*/ 3983755 h 4464843"/>
              <a:gd name="connsiteX3" fmla="*/ 1339253 w 4464643"/>
              <a:gd name="connsiteY3" fmla="*/ 4277316 h 4464843"/>
              <a:gd name="connsiteX4" fmla="*/ 2275751 w 4464643"/>
              <a:gd name="connsiteY4" fmla="*/ 4464844 h 4464843"/>
              <a:gd name="connsiteX5" fmla="*/ 2695451 w 4464643"/>
              <a:gd name="connsiteY5" fmla="*/ 4417962 h 4464843"/>
              <a:gd name="connsiteX6" fmla="*/ 1742199 w 4464643"/>
              <a:gd name="connsiteY6" fmla="*/ 3460252 h 4464843"/>
              <a:gd name="connsiteX7" fmla="*/ 1587046 w 4464643"/>
              <a:gd name="connsiteY7" fmla="*/ 3771681 h 4464843"/>
              <a:gd name="connsiteX8" fmla="*/ 2275751 w 4464643"/>
              <a:gd name="connsiteY8" fmla="*/ 4464844 h 4464843"/>
              <a:gd name="connsiteX9" fmla="*/ 3268066 w 4464643"/>
              <a:gd name="connsiteY9" fmla="*/ 4208117 h 4464843"/>
              <a:gd name="connsiteX10" fmla="*/ 2396300 w 4464643"/>
              <a:gd name="connsiteY10" fmla="*/ 3335236 h 4464843"/>
              <a:gd name="connsiteX11" fmla="*/ 1887312 w 4464643"/>
              <a:gd name="connsiteY11" fmla="*/ 3292821 h 4464843"/>
              <a:gd name="connsiteX12" fmla="*/ 2942130 w 4464643"/>
              <a:gd name="connsiteY12" fmla="*/ 4353221 h 4464843"/>
              <a:gd name="connsiteX13" fmla="*/ 3268066 w 4464643"/>
              <a:gd name="connsiteY13" fmla="*/ 4208117 h 4464843"/>
              <a:gd name="connsiteX14" fmla="*/ 3268066 w 4464643"/>
              <a:gd name="connsiteY14" fmla="*/ 4208117 h 4464843"/>
              <a:gd name="connsiteX15" fmla="*/ 3726828 w 4464643"/>
              <a:gd name="connsiteY15" fmla="*/ 3885533 h 4464843"/>
              <a:gd name="connsiteX16" fmla="*/ 2937662 w 4464643"/>
              <a:gd name="connsiteY16" fmla="*/ 3096368 h 4464843"/>
              <a:gd name="connsiteX17" fmla="*/ 2645217 w 4464643"/>
              <a:gd name="connsiteY17" fmla="*/ 3268266 h 4464843"/>
              <a:gd name="connsiteX18" fmla="*/ 3466748 w 4464643"/>
              <a:gd name="connsiteY18" fmla="*/ 4090911 h 4464843"/>
              <a:gd name="connsiteX19" fmla="*/ 3726828 w 4464643"/>
              <a:gd name="connsiteY19" fmla="*/ 3885533 h 4464843"/>
              <a:gd name="connsiteX20" fmla="*/ 3726828 w 4464643"/>
              <a:gd name="connsiteY20" fmla="*/ 3885533 h 4464843"/>
              <a:gd name="connsiteX21" fmla="*/ 4090712 w 4464643"/>
              <a:gd name="connsiteY21" fmla="*/ 3466948 h 4464843"/>
              <a:gd name="connsiteX22" fmla="*/ 3268066 w 4464643"/>
              <a:gd name="connsiteY22" fmla="*/ 2645417 h 4464843"/>
              <a:gd name="connsiteX23" fmla="*/ 3096168 w 4464643"/>
              <a:gd name="connsiteY23" fmla="*/ 2937863 h 4464843"/>
              <a:gd name="connsiteX24" fmla="*/ 3885324 w 4464643"/>
              <a:gd name="connsiteY24" fmla="*/ 3727028 h 4464843"/>
              <a:gd name="connsiteX25" fmla="*/ 4090712 w 4464643"/>
              <a:gd name="connsiteY25" fmla="*/ 3466948 h 4464843"/>
              <a:gd name="connsiteX26" fmla="*/ 4090712 w 4464643"/>
              <a:gd name="connsiteY26" fmla="*/ 3466948 h 4464843"/>
              <a:gd name="connsiteX27" fmla="*/ 4347439 w 4464643"/>
              <a:gd name="connsiteY27" fmla="*/ 2942330 h 4464843"/>
              <a:gd name="connsiteX28" fmla="*/ 3290392 w 4464643"/>
              <a:gd name="connsiteY28" fmla="*/ 1886398 h 4464843"/>
              <a:gd name="connsiteX29" fmla="*/ 3348428 w 4464643"/>
              <a:gd name="connsiteY29" fmla="*/ 2232422 h 4464843"/>
              <a:gd name="connsiteX30" fmla="*/ 3335036 w 4464643"/>
              <a:gd name="connsiteY30" fmla="*/ 2396509 h 4464843"/>
              <a:gd name="connsiteX31" fmla="*/ 4207917 w 4464643"/>
              <a:gd name="connsiteY31" fmla="*/ 3268266 h 4464843"/>
              <a:gd name="connsiteX32" fmla="*/ 4347439 w 4464643"/>
              <a:gd name="connsiteY32" fmla="*/ 2942330 h 4464843"/>
              <a:gd name="connsiteX33" fmla="*/ 4347439 w 4464643"/>
              <a:gd name="connsiteY33" fmla="*/ 2942330 h 4464843"/>
              <a:gd name="connsiteX34" fmla="*/ 4222423 w 4464643"/>
              <a:gd name="connsiteY34" fmla="*/ 1227830 h 4464843"/>
              <a:gd name="connsiteX35" fmla="*/ 3906536 w 4464643"/>
              <a:gd name="connsiteY35" fmla="*/ 1404195 h 4464843"/>
              <a:gd name="connsiteX36" fmla="*/ 4445670 w 4464643"/>
              <a:gd name="connsiteY36" fmla="*/ 1944443 h 4464843"/>
              <a:gd name="connsiteX37" fmla="*/ 4222423 w 4464643"/>
              <a:gd name="connsiteY37" fmla="*/ 1227830 h 4464843"/>
              <a:gd name="connsiteX38" fmla="*/ 4222423 w 4464643"/>
              <a:gd name="connsiteY38" fmla="*/ 1227830 h 4464843"/>
              <a:gd name="connsiteX39" fmla="*/ 4464644 w 4464643"/>
              <a:gd name="connsiteY39" fmla="*/ 2275951 h 4464843"/>
              <a:gd name="connsiteX40" fmla="*/ 3707854 w 4464643"/>
              <a:gd name="connsiteY40" fmla="*/ 1519161 h 4464843"/>
              <a:gd name="connsiteX41" fmla="*/ 3410941 w 4464643"/>
              <a:gd name="connsiteY41" fmla="*/ 1688830 h 4464843"/>
              <a:gd name="connsiteX42" fmla="*/ 4415533 w 4464643"/>
              <a:gd name="connsiteY42" fmla="*/ 2693413 h 4464843"/>
              <a:gd name="connsiteX43" fmla="*/ 4464644 w 4464643"/>
              <a:gd name="connsiteY43" fmla="*/ 2275951 h 4464843"/>
              <a:gd name="connsiteX44" fmla="*/ 1835963 w 4464643"/>
              <a:gd name="connsiteY44" fmla="*/ 3031627 h 4464843"/>
              <a:gd name="connsiteX45" fmla="*/ 2377516 w 4464643"/>
              <a:gd name="connsiteY45" fmla="*/ 3113723 h 4464843"/>
              <a:gd name="connsiteX46" fmla="*/ 2865111 w 4464643"/>
              <a:gd name="connsiteY46" fmla="*/ 2864196 h 4464843"/>
              <a:gd name="connsiteX47" fmla="*/ 2865111 w 4464643"/>
              <a:gd name="connsiteY47" fmla="*/ 2864196 h 4464843"/>
              <a:gd name="connsiteX48" fmla="*/ 3109865 w 4464643"/>
              <a:gd name="connsiteY48" fmla="*/ 2406549 h 4464843"/>
              <a:gd name="connsiteX49" fmla="*/ 3058782 w 4464643"/>
              <a:gd name="connsiteY49" fmla="*/ 1890084 h 4464843"/>
              <a:gd name="connsiteX50" fmla="*/ 2729113 w 4464643"/>
              <a:gd name="connsiteY50" fmla="*/ 1489253 h 4464843"/>
              <a:gd name="connsiteX51" fmla="*/ 2232222 w 4464643"/>
              <a:gd name="connsiteY51" fmla="*/ 1339453 h 4464843"/>
              <a:gd name="connsiteX52" fmla="*/ 1722111 w 4464643"/>
              <a:gd name="connsiteY52" fmla="*/ 1500188 h 4464843"/>
              <a:gd name="connsiteX53" fmla="*/ 1722111 w 4464643"/>
              <a:gd name="connsiteY53" fmla="*/ 1500188 h 4464843"/>
              <a:gd name="connsiteX54" fmla="*/ 1426597 w 4464643"/>
              <a:gd name="connsiteY54" fmla="*/ 1848650 h 4464843"/>
              <a:gd name="connsiteX55" fmla="*/ 1342120 w 4464643"/>
              <a:gd name="connsiteY55" fmla="*/ 2297668 h 4464843"/>
              <a:gd name="connsiteX56" fmla="*/ 1490815 w 4464643"/>
              <a:gd name="connsiteY56" fmla="*/ 2729703 h 4464843"/>
              <a:gd name="connsiteX57" fmla="*/ 1833734 w 4464643"/>
              <a:gd name="connsiteY57" fmla="*/ 3031627 h 4464843"/>
              <a:gd name="connsiteX58" fmla="*/ 1835963 w 4464643"/>
              <a:gd name="connsiteY58" fmla="*/ 3031627 h 4464843"/>
              <a:gd name="connsiteX59" fmla="*/ 1691973 w 4464643"/>
              <a:gd name="connsiteY59" fmla="*/ 1257967 h 4464843"/>
              <a:gd name="connsiteX60" fmla="*/ 2120598 w 4464643"/>
              <a:gd name="connsiteY60" fmla="*/ 1122912 h 4464843"/>
              <a:gd name="connsiteX61" fmla="*/ 2120598 w 4464643"/>
              <a:gd name="connsiteY61" fmla="*/ 0 h 4464843"/>
              <a:gd name="connsiteX62" fmla="*/ 1051265 w 4464643"/>
              <a:gd name="connsiteY62" fmla="*/ 334863 h 4464843"/>
              <a:gd name="connsiteX63" fmla="*/ 1691973 w 4464643"/>
              <a:gd name="connsiteY63" fmla="*/ 1257967 h 4464843"/>
              <a:gd name="connsiteX64" fmla="*/ 2343836 w 4464643"/>
              <a:gd name="connsiteY64" fmla="*/ 0 h 4464843"/>
              <a:gd name="connsiteX65" fmla="*/ 2343836 w 4464643"/>
              <a:gd name="connsiteY65" fmla="*/ 1116206 h 4464843"/>
              <a:gd name="connsiteX66" fmla="*/ 2791616 w 4464643"/>
              <a:gd name="connsiteY66" fmla="*/ 1261424 h 4464843"/>
              <a:gd name="connsiteX67" fmla="*/ 3139697 w 4464643"/>
              <a:gd name="connsiteY67" fmla="*/ 1578321 h 4464843"/>
              <a:gd name="connsiteX68" fmla="*/ 4111924 w 4464643"/>
              <a:gd name="connsiteY68" fmla="*/ 1020213 h 4464843"/>
              <a:gd name="connsiteX69" fmla="*/ 3350905 w 4464643"/>
              <a:gd name="connsiteY69" fmla="*/ 296904 h 4464843"/>
              <a:gd name="connsiteX70" fmla="*/ 2343836 w 4464643"/>
              <a:gd name="connsiteY70" fmla="*/ 0 h 4464843"/>
              <a:gd name="connsiteX71" fmla="*/ 2343836 w 4464643"/>
              <a:gd name="connsiteY71" fmla="*/ 0 h 4464843"/>
              <a:gd name="connsiteX72" fmla="*/ 1136104 w 4464643"/>
              <a:gd name="connsiteY72" fmla="*/ 4176865 h 4464843"/>
              <a:gd name="connsiteX73" fmla="*/ 1347064 w 4464643"/>
              <a:gd name="connsiteY73" fmla="*/ 3753822 h 4464843"/>
              <a:gd name="connsiteX74" fmla="*/ 1636166 w 4464643"/>
              <a:gd name="connsiteY74" fmla="*/ 3176740 h 4464843"/>
              <a:gd name="connsiteX75" fmla="*/ 1277341 w 4464643"/>
              <a:gd name="connsiteY75" fmla="*/ 2807532 h 4464843"/>
              <a:gd name="connsiteX76" fmla="*/ 1122388 w 4464643"/>
              <a:gd name="connsiteY76" fmla="*/ 2316566 h 4464843"/>
              <a:gd name="connsiteX77" fmla="*/ 1204265 w 4464643"/>
              <a:gd name="connsiteY77" fmla="*/ 1808274 h 4464843"/>
              <a:gd name="connsiteX78" fmla="*/ 1505569 w 4464643"/>
              <a:gd name="connsiteY78" fmla="*/ 1390803 h 4464843"/>
              <a:gd name="connsiteX79" fmla="*/ 867093 w 4464643"/>
              <a:gd name="connsiteY79" fmla="*/ 471041 h 4464843"/>
              <a:gd name="connsiteX80" fmla="*/ 194319 w 4464643"/>
              <a:gd name="connsiteY80" fmla="*/ 1326318 h 4464843"/>
              <a:gd name="connsiteX81" fmla="*/ 5797 w 4464643"/>
              <a:gd name="connsiteY81" fmla="*/ 2398043 h 4464843"/>
              <a:gd name="connsiteX82" fmla="*/ 346321 w 4464643"/>
              <a:gd name="connsiteY82" fmla="*/ 3431562 h 4464843"/>
              <a:gd name="connsiteX83" fmla="*/ 1134980 w 4464643"/>
              <a:gd name="connsiteY83" fmla="*/ 4181323 h 4464843"/>
              <a:gd name="connsiteX84" fmla="*/ 1136104 w 4464643"/>
              <a:gd name="connsiteY84" fmla="*/ 4176865 h 44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464643" h="4464843">
                <a:moveTo>
                  <a:pt x="1339253" y="4277316"/>
                </a:moveTo>
                <a:cubicBezTo>
                  <a:pt x="1533401" y="4362050"/>
                  <a:pt x="1738598" y="4418800"/>
                  <a:pt x="1948701" y="4445870"/>
                </a:cubicBezTo>
                <a:lnTo>
                  <a:pt x="1486586" y="3983755"/>
                </a:lnTo>
                <a:lnTo>
                  <a:pt x="1339253" y="4277316"/>
                </a:lnTo>
                <a:close/>
                <a:moveTo>
                  <a:pt x="2275751" y="4464844"/>
                </a:moveTo>
                <a:cubicBezTo>
                  <a:pt x="2416807" y="4462358"/>
                  <a:pt x="2557320" y="4446670"/>
                  <a:pt x="2695451" y="4417962"/>
                </a:cubicBezTo>
                <a:lnTo>
                  <a:pt x="1742199" y="3460252"/>
                </a:lnTo>
                <a:lnTo>
                  <a:pt x="1587046" y="3771681"/>
                </a:lnTo>
                <a:lnTo>
                  <a:pt x="2275751" y="4464844"/>
                </a:lnTo>
                <a:close/>
                <a:moveTo>
                  <a:pt x="3268066" y="4208117"/>
                </a:moveTo>
                <a:lnTo>
                  <a:pt x="2396300" y="3335236"/>
                </a:lnTo>
                <a:cubicBezTo>
                  <a:pt x="2225707" y="3362554"/>
                  <a:pt x="2051028" y="3348000"/>
                  <a:pt x="1887312" y="3292821"/>
                </a:cubicBezTo>
                <a:lnTo>
                  <a:pt x="2942130" y="4353221"/>
                </a:lnTo>
                <a:cubicBezTo>
                  <a:pt x="3054306" y="4313206"/>
                  <a:pt x="3163262" y="4264695"/>
                  <a:pt x="3268066" y="4208117"/>
                </a:cubicBezTo>
                <a:lnTo>
                  <a:pt x="3268066" y="4208117"/>
                </a:lnTo>
                <a:close/>
                <a:moveTo>
                  <a:pt x="3726828" y="3885533"/>
                </a:moveTo>
                <a:lnTo>
                  <a:pt x="2937662" y="3096368"/>
                </a:lnTo>
                <a:cubicBezTo>
                  <a:pt x="2849509" y="3168234"/>
                  <a:pt x="2750887" y="3226203"/>
                  <a:pt x="2645217" y="3268266"/>
                </a:cubicBezTo>
                <a:lnTo>
                  <a:pt x="3466748" y="4090911"/>
                </a:lnTo>
                <a:cubicBezTo>
                  <a:pt x="3558445" y="4029047"/>
                  <a:pt x="3645389" y="3960390"/>
                  <a:pt x="3726828" y="3885533"/>
                </a:cubicBezTo>
                <a:lnTo>
                  <a:pt x="3726828" y="3885533"/>
                </a:lnTo>
                <a:close/>
                <a:moveTo>
                  <a:pt x="4090712" y="3466948"/>
                </a:moveTo>
                <a:lnTo>
                  <a:pt x="3268066" y="2645417"/>
                </a:lnTo>
                <a:cubicBezTo>
                  <a:pt x="3226003" y="2751087"/>
                  <a:pt x="3168034" y="2849709"/>
                  <a:pt x="3096168" y="2937863"/>
                </a:cubicBezTo>
                <a:lnTo>
                  <a:pt x="3885324" y="3727028"/>
                </a:lnTo>
                <a:cubicBezTo>
                  <a:pt x="3960190" y="3645589"/>
                  <a:pt x="4028847" y="3558654"/>
                  <a:pt x="4090712" y="3466948"/>
                </a:cubicBezTo>
                <a:lnTo>
                  <a:pt x="4090712" y="3466948"/>
                </a:lnTo>
                <a:close/>
                <a:moveTo>
                  <a:pt x="4347439" y="2942330"/>
                </a:moveTo>
                <a:lnTo>
                  <a:pt x="3290392" y="1886398"/>
                </a:lnTo>
                <a:cubicBezTo>
                  <a:pt x="3328073" y="1997897"/>
                  <a:pt x="3347676" y="2114722"/>
                  <a:pt x="3348428" y="2232422"/>
                </a:cubicBezTo>
                <a:cubicBezTo>
                  <a:pt x="3347942" y="2287372"/>
                  <a:pt x="3343466" y="2342207"/>
                  <a:pt x="3335036" y="2396509"/>
                </a:cubicBezTo>
                <a:lnTo>
                  <a:pt x="4207917" y="3268266"/>
                </a:lnTo>
                <a:cubicBezTo>
                  <a:pt x="4262581" y="3163300"/>
                  <a:pt x="4309224" y="3054344"/>
                  <a:pt x="4347439" y="2942330"/>
                </a:cubicBezTo>
                <a:lnTo>
                  <a:pt x="4347439" y="2942330"/>
                </a:lnTo>
                <a:close/>
                <a:moveTo>
                  <a:pt x="4222423" y="1227830"/>
                </a:moveTo>
                <a:lnTo>
                  <a:pt x="3906536" y="1404195"/>
                </a:lnTo>
                <a:lnTo>
                  <a:pt x="4445670" y="1944443"/>
                </a:lnTo>
                <a:cubicBezTo>
                  <a:pt x="4412609" y="1694602"/>
                  <a:pt x="4337114" y="1452239"/>
                  <a:pt x="4222423" y="1227830"/>
                </a:cubicBezTo>
                <a:lnTo>
                  <a:pt x="4222423" y="1227830"/>
                </a:lnTo>
                <a:close/>
                <a:moveTo>
                  <a:pt x="4464644" y="2275951"/>
                </a:moveTo>
                <a:lnTo>
                  <a:pt x="3707854" y="1519161"/>
                </a:lnTo>
                <a:lnTo>
                  <a:pt x="3410941" y="1688830"/>
                </a:lnTo>
                <a:lnTo>
                  <a:pt x="4415533" y="2693413"/>
                </a:lnTo>
                <a:cubicBezTo>
                  <a:pt x="4444841" y="2556091"/>
                  <a:pt x="4461291" y="2416331"/>
                  <a:pt x="4464644" y="2275951"/>
                </a:cubicBezTo>
                <a:close/>
                <a:moveTo>
                  <a:pt x="1835963" y="3031627"/>
                </a:moveTo>
                <a:cubicBezTo>
                  <a:pt x="2003422" y="3115047"/>
                  <a:pt x="2192855" y="3143764"/>
                  <a:pt x="2377516" y="3113723"/>
                </a:cubicBezTo>
                <a:cubicBezTo>
                  <a:pt x="2562168" y="3083681"/>
                  <a:pt x="2732732" y="2996394"/>
                  <a:pt x="2865111" y="2864196"/>
                </a:cubicBezTo>
                <a:lnTo>
                  <a:pt x="2865111" y="2864196"/>
                </a:lnTo>
                <a:cubicBezTo>
                  <a:pt x="2990203" y="2739247"/>
                  <a:pt x="3075385" y="2579970"/>
                  <a:pt x="3109865" y="2406549"/>
                </a:cubicBezTo>
                <a:cubicBezTo>
                  <a:pt x="3144345" y="2233136"/>
                  <a:pt x="3126562" y="2053390"/>
                  <a:pt x="3058782" y="1890084"/>
                </a:cubicBezTo>
                <a:cubicBezTo>
                  <a:pt x="2991002" y="1726787"/>
                  <a:pt x="2876264" y="1587284"/>
                  <a:pt x="2729113" y="1489253"/>
                </a:cubicBezTo>
                <a:cubicBezTo>
                  <a:pt x="2581970" y="1391231"/>
                  <a:pt x="2409025" y="1339091"/>
                  <a:pt x="2232222" y="1339453"/>
                </a:cubicBezTo>
                <a:cubicBezTo>
                  <a:pt x="2049666" y="1339082"/>
                  <a:pt x="1871472" y="1395222"/>
                  <a:pt x="1722111" y="1500188"/>
                </a:cubicBezTo>
                <a:lnTo>
                  <a:pt x="1722111" y="1500188"/>
                </a:lnTo>
                <a:cubicBezTo>
                  <a:pt x="1595057" y="1588751"/>
                  <a:pt x="1493215" y="1708833"/>
                  <a:pt x="1426597" y="1848650"/>
                </a:cubicBezTo>
                <a:cubicBezTo>
                  <a:pt x="1359980" y="1988468"/>
                  <a:pt x="1330862" y="2143201"/>
                  <a:pt x="1342120" y="2297668"/>
                </a:cubicBezTo>
                <a:cubicBezTo>
                  <a:pt x="1353379" y="2452135"/>
                  <a:pt x="1404623" y="2601020"/>
                  <a:pt x="1490815" y="2729703"/>
                </a:cubicBezTo>
                <a:cubicBezTo>
                  <a:pt x="1576997" y="2858377"/>
                  <a:pt x="1695174" y="2962427"/>
                  <a:pt x="1833734" y="3031627"/>
                </a:cubicBezTo>
                <a:lnTo>
                  <a:pt x="1835963" y="3031627"/>
                </a:lnTo>
                <a:close/>
                <a:moveTo>
                  <a:pt x="1691973" y="1257967"/>
                </a:moveTo>
                <a:cubicBezTo>
                  <a:pt x="1823885" y="1183586"/>
                  <a:pt x="1969875" y="1137590"/>
                  <a:pt x="2120598" y="1122912"/>
                </a:cubicBezTo>
                <a:lnTo>
                  <a:pt x="2120598" y="0"/>
                </a:lnTo>
                <a:cubicBezTo>
                  <a:pt x="1741351" y="18157"/>
                  <a:pt x="1373134" y="133465"/>
                  <a:pt x="1051265" y="334863"/>
                </a:cubicBezTo>
                <a:lnTo>
                  <a:pt x="1691973" y="1257967"/>
                </a:lnTo>
                <a:close/>
                <a:moveTo>
                  <a:pt x="2343836" y="0"/>
                </a:moveTo>
                <a:lnTo>
                  <a:pt x="2343836" y="1116206"/>
                </a:lnTo>
                <a:cubicBezTo>
                  <a:pt x="2501722" y="1132237"/>
                  <a:pt x="2654370" y="1181738"/>
                  <a:pt x="2791616" y="1261424"/>
                </a:cubicBezTo>
                <a:cubicBezTo>
                  <a:pt x="2928852" y="1341110"/>
                  <a:pt x="3047514" y="1449143"/>
                  <a:pt x="3139697" y="1578321"/>
                </a:cubicBezTo>
                <a:lnTo>
                  <a:pt x="4111924" y="1020213"/>
                </a:lnTo>
                <a:cubicBezTo>
                  <a:pt x="3919157" y="722206"/>
                  <a:pt x="3658315" y="474287"/>
                  <a:pt x="3350905" y="296904"/>
                </a:cubicBezTo>
                <a:cubicBezTo>
                  <a:pt x="3043495" y="119521"/>
                  <a:pt x="2698318" y="17756"/>
                  <a:pt x="2343836" y="0"/>
                </a:cubicBezTo>
                <a:lnTo>
                  <a:pt x="2343836" y="0"/>
                </a:lnTo>
                <a:close/>
                <a:moveTo>
                  <a:pt x="1136104" y="4176865"/>
                </a:moveTo>
                <a:lnTo>
                  <a:pt x="1347064" y="3753822"/>
                </a:lnTo>
                <a:lnTo>
                  <a:pt x="1636166" y="3176740"/>
                </a:lnTo>
                <a:cubicBezTo>
                  <a:pt x="1489415" y="3083309"/>
                  <a:pt x="1366542" y="2956884"/>
                  <a:pt x="1277341" y="2807532"/>
                </a:cubicBezTo>
                <a:cubicBezTo>
                  <a:pt x="1188139" y="2658190"/>
                  <a:pt x="1135075" y="2490054"/>
                  <a:pt x="1122388" y="2316566"/>
                </a:cubicBezTo>
                <a:cubicBezTo>
                  <a:pt x="1109701" y="2143068"/>
                  <a:pt x="1137742" y="1969008"/>
                  <a:pt x="1204265" y="1808274"/>
                </a:cubicBezTo>
                <a:cubicBezTo>
                  <a:pt x="1270797" y="1647539"/>
                  <a:pt x="1373972" y="1504579"/>
                  <a:pt x="1505569" y="1390803"/>
                </a:cubicBezTo>
                <a:lnTo>
                  <a:pt x="867093" y="471041"/>
                </a:lnTo>
                <a:cubicBezTo>
                  <a:pt x="575721" y="696277"/>
                  <a:pt x="344596" y="990095"/>
                  <a:pt x="194319" y="1326318"/>
                </a:cubicBezTo>
                <a:cubicBezTo>
                  <a:pt x="44040" y="1662541"/>
                  <a:pt x="-20725" y="2030721"/>
                  <a:pt x="5797" y="2398043"/>
                </a:cubicBezTo>
                <a:cubicBezTo>
                  <a:pt x="32318" y="2765365"/>
                  <a:pt x="149302" y="3120419"/>
                  <a:pt x="346321" y="3431562"/>
                </a:cubicBezTo>
                <a:cubicBezTo>
                  <a:pt x="543341" y="3742716"/>
                  <a:pt x="814277" y="4000281"/>
                  <a:pt x="1134980" y="4181323"/>
                </a:cubicBezTo>
                <a:lnTo>
                  <a:pt x="1136104" y="4176865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Z" sz="1350"/>
          </a:p>
        </p:txBody>
      </p:sp>
    </p:spTree>
    <p:extLst>
      <p:ext uri="{BB962C8B-B14F-4D97-AF65-F5344CB8AC3E}">
        <p14:creationId xmlns:p14="http://schemas.microsoft.com/office/powerpoint/2010/main" val="150757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5716338-CD60-AC89-4A07-4DFA58D616C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1" name="Graphic 90">
            <a:extLst>
              <a:ext uri="{FF2B5EF4-FFF2-40B4-BE49-F238E27FC236}">
                <a16:creationId xmlns:a16="http://schemas.microsoft.com/office/drawing/2014/main" id="{A26B1D9F-C5BA-8E52-3E51-22A32847D090}"/>
              </a:ext>
            </a:extLst>
          </p:cNvPr>
          <p:cNvSpPr/>
          <p:nvPr userDrawn="1"/>
        </p:nvSpPr>
        <p:spPr>
          <a:xfrm>
            <a:off x="-1234084" y="3653398"/>
            <a:ext cx="3247424" cy="2435678"/>
          </a:xfrm>
          <a:custGeom>
            <a:avLst/>
            <a:gdLst>
              <a:gd name="connsiteX0" fmla="*/ 1339253 w 4464643"/>
              <a:gd name="connsiteY0" fmla="*/ 4277316 h 4464843"/>
              <a:gd name="connsiteX1" fmla="*/ 1948701 w 4464643"/>
              <a:gd name="connsiteY1" fmla="*/ 4445870 h 4464843"/>
              <a:gd name="connsiteX2" fmla="*/ 1486586 w 4464643"/>
              <a:gd name="connsiteY2" fmla="*/ 3983755 h 4464843"/>
              <a:gd name="connsiteX3" fmla="*/ 1339253 w 4464643"/>
              <a:gd name="connsiteY3" fmla="*/ 4277316 h 4464843"/>
              <a:gd name="connsiteX4" fmla="*/ 2275751 w 4464643"/>
              <a:gd name="connsiteY4" fmla="*/ 4464844 h 4464843"/>
              <a:gd name="connsiteX5" fmla="*/ 2695451 w 4464643"/>
              <a:gd name="connsiteY5" fmla="*/ 4417962 h 4464843"/>
              <a:gd name="connsiteX6" fmla="*/ 1742199 w 4464643"/>
              <a:gd name="connsiteY6" fmla="*/ 3460252 h 4464843"/>
              <a:gd name="connsiteX7" fmla="*/ 1587046 w 4464643"/>
              <a:gd name="connsiteY7" fmla="*/ 3771681 h 4464843"/>
              <a:gd name="connsiteX8" fmla="*/ 2275751 w 4464643"/>
              <a:gd name="connsiteY8" fmla="*/ 4464844 h 4464843"/>
              <a:gd name="connsiteX9" fmla="*/ 3268066 w 4464643"/>
              <a:gd name="connsiteY9" fmla="*/ 4208117 h 4464843"/>
              <a:gd name="connsiteX10" fmla="*/ 2396300 w 4464643"/>
              <a:gd name="connsiteY10" fmla="*/ 3335236 h 4464843"/>
              <a:gd name="connsiteX11" fmla="*/ 1887312 w 4464643"/>
              <a:gd name="connsiteY11" fmla="*/ 3292821 h 4464843"/>
              <a:gd name="connsiteX12" fmla="*/ 2942130 w 4464643"/>
              <a:gd name="connsiteY12" fmla="*/ 4353221 h 4464843"/>
              <a:gd name="connsiteX13" fmla="*/ 3268066 w 4464643"/>
              <a:gd name="connsiteY13" fmla="*/ 4208117 h 4464843"/>
              <a:gd name="connsiteX14" fmla="*/ 3268066 w 4464643"/>
              <a:gd name="connsiteY14" fmla="*/ 4208117 h 4464843"/>
              <a:gd name="connsiteX15" fmla="*/ 3726828 w 4464643"/>
              <a:gd name="connsiteY15" fmla="*/ 3885533 h 4464843"/>
              <a:gd name="connsiteX16" fmla="*/ 2937662 w 4464643"/>
              <a:gd name="connsiteY16" fmla="*/ 3096368 h 4464843"/>
              <a:gd name="connsiteX17" fmla="*/ 2645217 w 4464643"/>
              <a:gd name="connsiteY17" fmla="*/ 3268266 h 4464843"/>
              <a:gd name="connsiteX18" fmla="*/ 3466748 w 4464643"/>
              <a:gd name="connsiteY18" fmla="*/ 4090911 h 4464843"/>
              <a:gd name="connsiteX19" fmla="*/ 3726828 w 4464643"/>
              <a:gd name="connsiteY19" fmla="*/ 3885533 h 4464843"/>
              <a:gd name="connsiteX20" fmla="*/ 3726828 w 4464643"/>
              <a:gd name="connsiteY20" fmla="*/ 3885533 h 4464843"/>
              <a:gd name="connsiteX21" fmla="*/ 4090712 w 4464643"/>
              <a:gd name="connsiteY21" fmla="*/ 3466948 h 4464843"/>
              <a:gd name="connsiteX22" fmla="*/ 3268066 w 4464643"/>
              <a:gd name="connsiteY22" fmla="*/ 2645417 h 4464843"/>
              <a:gd name="connsiteX23" fmla="*/ 3096168 w 4464643"/>
              <a:gd name="connsiteY23" fmla="*/ 2937863 h 4464843"/>
              <a:gd name="connsiteX24" fmla="*/ 3885324 w 4464643"/>
              <a:gd name="connsiteY24" fmla="*/ 3727028 h 4464843"/>
              <a:gd name="connsiteX25" fmla="*/ 4090712 w 4464643"/>
              <a:gd name="connsiteY25" fmla="*/ 3466948 h 4464843"/>
              <a:gd name="connsiteX26" fmla="*/ 4090712 w 4464643"/>
              <a:gd name="connsiteY26" fmla="*/ 3466948 h 4464843"/>
              <a:gd name="connsiteX27" fmla="*/ 4347439 w 4464643"/>
              <a:gd name="connsiteY27" fmla="*/ 2942330 h 4464843"/>
              <a:gd name="connsiteX28" fmla="*/ 3290392 w 4464643"/>
              <a:gd name="connsiteY28" fmla="*/ 1886398 h 4464843"/>
              <a:gd name="connsiteX29" fmla="*/ 3348428 w 4464643"/>
              <a:gd name="connsiteY29" fmla="*/ 2232422 h 4464843"/>
              <a:gd name="connsiteX30" fmla="*/ 3335036 w 4464643"/>
              <a:gd name="connsiteY30" fmla="*/ 2396509 h 4464843"/>
              <a:gd name="connsiteX31" fmla="*/ 4207917 w 4464643"/>
              <a:gd name="connsiteY31" fmla="*/ 3268266 h 4464843"/>
              <a:gd name="connsiteX32" fmla="*/ 4347439 w 4464643"/>
              <a:gd name="connsiteY32" fmla="*/ 2942330 h 4464843"/>
              <a:gd name="connsiteX33" fmla="*/ 4347439 w 4464643"/>
              <a:gd name="connsiteY33" fmla="*/ 2942330 h 4464843"/>
              <a:gd name="connsiteX34" fmla="*/ 4222423 w 4464643"/>
              <a:gd name="connsiteY34" fmla="*/ 1227830 h 4464843"/>
              <a:gd name="connsiteX35" fmla="*/ 3906536 w 4464643"/>
              <a:gd name="connsiteY35" fmla="*/ 1404195 h 4464843"/>
              <a:gd name="connsiteX36" fmla="*/ 4445670 w 4464643"/>
              <a:gd name="connsiteY36" fmla="*/ 1944443 h 4464843"/>
              <a:gd name="connsiteX37" fmla="*/ 4222423 w 4464643"/>
              <a:gd name="connsiteY37" fmla="*/ 1227830 h 4464843"/>
              <a:gd name="connsiteX38" fmla="*/ 4222423 w 4464643"/>
              <a:gd name="connsiteY38" fmla="*/ 1227830 h 4464843"/>
              <a:gd name="connsiteX39" fmla="*/ 4464644 w 4464643"/>
              <a:gd name="connsiteY39" fmla="*/ 2275951 h 4464843"/>
              <a:gd name="connsiteX40" fmla="*/ 3707854 w 4464643"/>
              <a:gd name="connsiteY40" fmla="*/ 1519161 h 4464843"/>
              <a:gd name="connsiteX41" fmla="*/ 3410941 w 4464643"/>
              <a:gd name="connsiteY41" fmla="*/ 1688830 h 4464843"/>
              <a:gd name="connsiteX42" fmla="*/ 4415533 w 4464643"/>
              <a:gd name="connsiteY42" fmla="*/ 2693413 h 4464843"/>
              <a:gd name="connsiteX43" fmla="*/ 4464644 w 4464643"/>
              <a:gd name="connsiteY43" fmla="*/ 2275951 h 4464843"/>
              <a:gd name="connsiteX44" fmla="*/ 1835963 w 4464643"/>
              <a:gd name="connsiteY44" fmla="*/ 3031627 h 4464843"/>
              <a:gd name="connsiteX45" fmla="*/ 2377516 w 4464643"/>
              <a:gd name="connsiteY45" fmla="*/ 3113723 h 4464843"/>
              <a:gd name="connsiteX46" fmla="*/ 2865111 w 4464643"/>
              <a:gd name="connsiteY46" fmla="*/ 2864196 h 4464843"/>
              <a:gd name="connsiteX47" fmla="*/ 2865111 w 4464643"/>
              <a:gd name="connsiteY47" fmla="*/ 2864196 h 4464843"/>
              <a:gd name="connsiteX48" fmla="*/ 3109865 w 4464643"/>
              <a:gd name="connsiteY48" fmla="*/ 2406549 h 4464843"/>
              <a:gd name="connsiteX49" fmla="*/ 3058782 w 4464643"/>
              <a:gd name="connsiteY49" fmla="*/ 1890084 h 4464843"/>
              <a:gd name="connsiteX50" fmla="*/ 2729113 w 4464643"/>
              <a:gd name="connsiteY50" fmla="*/ 1489253 h 4464843"/>
              <a:gd name="connsiteX51" fmla="*/ 2232222 w 4464643"/>
              <a:gd name="connsiteY51" fmla="*/ 1339453 h 4464843"/>
              <a:gd name="connsiteX52" fmla="*/ 1722111 w 4464643"/>
              <a:gd name="connsiteY52" fmla="*/ 1500188 h 4464843"/>
              <a:gd name="connsiteX53" fmla="*/ 1722111 w 4464643"/>
              <a:gd name="connsiteY53" fmla="*/ 1500188 h 4464843"/>
              <a:gd name="connsiteX54" fmla="*/ 1426597 w 4464643"/>
              <a:gd name="connsiteY54" fmla="*/ 1848650 h 4464843"/>
              <a:gd name="connsiteX55" fmla="*/ 1342120 w 4464643"/>
              <a:gd name="connsiteY55" fmla="*/ 2297668 h 4464843"/>
              <a:gd name="connsiteX56" fmla="*/ 1490815 w 4464643"/>
              <a:gd name="connsiteY56" fmla="*/ 2729703 h 4464843"/>
              <a:gd name="connsiteX57" fmla="*/ 1833734 w 4464643"/>
              <a:gd name="connsiteY57" fmla="*/ 3031627 h 4464843"/>
              <a:gd name="connsiteX58" fmla="*/ 1835963 w 4464643"/>
              <a:gd name="connsiteY58" fmla="*/ 3031627 h 4464843"/>
              <a:gd name="connsiteX59" fmla="*/ 1691973 w 4464643"/>
              <a:gd name="connsiteY59" fmla="*/ 1257967 h 4464843"/>
              <a:gd name="connsiteX60" fmla="*/ 2120598 w 4464643"/>
              <a:gd name="connsiteY60" fmla="*/ 1122912 h 4464843"/>
              <a:gd name="connsiteX61" fmla="*/ 2120598 w 4464643"/>
              <a:gd name="connsiteY61" fmla="*/ 0 h 4464843"/>
              <a:gd name="connsiteX62" fmla="*/ 1051265 w 4464643"/>
              <a:gd name="connsiteY62" fmla="*/ 334863 h 4464843"/>
              <a:gd name="connsiteX63" fmla="*/ 1691973 w 4464643"/>
              <a:gd name="connsiteY63" fmla="*/ 1257967 h 4464843"/>
              <a:gd name="connsiteX64" fmla="*/ 2343836 w 4464643"/>
              <a:gd name="connsiteY64" fmla="*/ 0 h 4464843"/>
              <a:gd name="connsiteX65" fmla="*/ 2343836 w 4464643"/>
              <a:gd name="connsiteY65" fmla="*/ 1116206 h 4464843"/>
              <a:gd name="connsiteX66" fmla="*/ 2791616 w 4464643"/>
              <a:gd name="connsiteY66" fmla="*/ 1261424 h 4464843"/>
              <a:gd name="connsiteX67" fmla="*/ 3139697 w 4464643"/>
              <a:gd name="connsiteY67" fmla="*/ 1578321 h 4464843"/>
              <a:gd name="connsiteX68" fmla="*/ 4111924 w 4464643"/>
              <a:gd name="connsiteY68" fmla="*/ 1020213 h 4464843"/>
              <a:gd name="connsiteX69" fmla="*/ 3350905 w 4464643"/>
              <a:gd name="connsiteY69" fmla="*/ 296904 h 4464843"/>
              <a:gd name="connsiteX70" fmla="*/ 2343836 w 4464643"/>
              <a:gd name="connsiteY70" fmla="*/ 0 h 4464843"/>
              <a:gd name="connsiteX71" fmla="*/ 2343836 w 4464643"/>
              <a:gd name="connsiteY71" fmla="*/ 0 h 4464843"/>
              <a:gd name="connsiteX72" fmla="*/ 1136104 w 4464643"/>
              <a:gd name="connsiteY72" fmla="*/ 4176865 h 4464843"/>
              <a:gd name="connsiteX73" fmla="*/ 1347064 w 4464643"/>
              <a:gd name="connsiteY73" fmla="*/ 3753822 h 4464843"/>
              <a:gd name="connsiteX74" fmla="*/ 1636166 w 4464643"/>
              <a:gd name="connsiteY74" fmla="*/ 3176740 h 4464843"/>
              <a:gd name="connsiteX75" fmla="*/ 1277341 w 4464643"/>
              <a:gd name="connsiteY75" fmla="*/ 2807532 h 4464843"/>
              <a:gd name="connsiteX76" fmla="*/ 1122388 w 4464643"/>
              <a:gd name="connsiteY76" fmla="*/ 2316566 h 4464843"/>
              <a:gd name="connsiteX77" fmla="*/ 1204265 w 4464643"/>
              <a:gd name="connsiteY77" fmla="*/ 1808274 h 4464843"/>
              <a:gd name="connsiteX78" fmla="*/ 1505569 w 4464643"/>
              <a:gd name="connsiteY78" fmla="*/ 1390803 h 4464843"/>
              <a:gd name="connsiteX79" fmla="*/ 867093 w 4464643"/>
              <a:gd name="connsiteY79" fmla="*/ 471041 h 4464843"/>
              <a:gd name="connsiteX80" fmla="*/ 194319 w 4464643"/>
              <a:gd name="connsiteY80" fmla="*/ 1326318 h 4464843"/>
              <a:gd name="connsiteX81" fmla="*/ 5797 w 4464643"/>
              <a:gd name="connsiteY81" fmla="*/ 2398043 h 4464843"/>
              <a:gd name="connsiteX82" fmla="*/ 346321 w 4464643"/>
              <a:gd name="connsiteY82" fmla="*/ 3431562 h 4464843"/>
              <a:gd name="connsiteX83" fmla="*/ 1134980 w 4464643"/>
              <a:gd name="connsiteY83" fmla="*/ 4181323 h 4464843"/>
              <a:gd name="connsiteX84" fmla="*/ 1136104 w 4464643"/>
              <a:gd name="connsiteY84" fmla="*/ 4176865 h 44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464643" h="4464843">
                <a:moveTo>
                  <a:pt x="1339253" y="4277316"/>
                </a:moveTo>
                <a:cubicBezTo>
                  <a:pt x="1533401" y="4362050"/>
                  <a:pt x="1738598" y="4418800"/>
                  <a:pt x="1948701" y="4445870"/>
                </a:cubicBezTo>
                <a:lnTo>
                  <a:pt x="1486586" y="3983755"/>
                </a:lnTo>
                <a:lnTo>
                  <a:pt x="1339253" y="4277316"/>
                </a:lnTo>
                <a:close/>
                <a:moveTo>
                  <a:pt x="2275751" y="4464844"/>
                </a:moveTo>
                <a:cubicBezTo>
                  <a:pt x="2416807" y="4462358"/>
                  <a:pt x="2557320" y="4446670"/>
                  <a:pt x="2695451" y="4417962"/>
                </a:cubicBezTo>
                <a:lnTo>
                  <a:pt x="1742199" y="3460252"/>
                </a:lnTo>
                <a:lnTo>
                  <a:pt x="1587046" y="3771681"/>
                </a:lnTo>
                <a:lnTo>
                  <a:pt x="2275751" y="4464844"/>
                </a:lnTo>
                <a:close/>
                <a:moveTo>
                  <a:pt x="3268066" y="4208117"/>
                </a:moveTo>
                <a:lnTo>
                  <a:pt x="2396300" y="3335236"/>
                </a:lnTo>
                <a:cubicBezTo>
                  <a:pt x="2225707" y="3362554"/>
                  <a:pt x="2051028" y="3348000"/>
                  <a:pt x="1887312" y="3292821"/>
                </a:cubicBezTo>
                <a:lnTo>
                  <a:pt x="2942130" y="4353221"/>
                </a:lnTo>
                <a:cubicBezTo>
                  <a:pt x="3054306" y="4313206"/>
                  <a:pt x="3163262" y="4264695"/>
                  <a:pt x="3268066" y="4208117"/>
                </a:cubicBezTo>
                <a:lnTo>
                  <a:pt x="3268066" y="4208117"/>
                </a:lnTo>
                <a:close/>
                <a:moveTo>
                  <a:pt x="3726828" y="3885533"/>
                </a:moveTo>
                <a:lnTo>
                  <a:pt x="2937662" y="3096368"/>
                </a:lnTo>
                <a:cubicBezTo>
                  <a:pt x="2849509" y="3168234"/>
                  <a:pt x="2750887" y="3226203"/>
                  <a:pt x="2645217" y="3268266"/>
                </a:cubicBezTo>
                <a:lnTo>
                  <a:pt x="3466748" y="4090911"/>
                </a:lnTo>
                <a:cubicBezTo>
                  <a:pt x="3558445" y="4029047"/>
                  <a:pt x="3645389" y="3960390"/>
                  <a:pt x="3726828" y="3885533"/>
                </a:cubicBezTo>
                <a:lnTo>
                  <a:pt x="3726828" y="3885533"/>
                </a:lnTo>
                <a:close/>
                <a:moveTo>
                  <a:pt x="4090712" y="3466948"/>
                </a:moveTo>
                <a:lnTo>
                  <a:pt x="3268066" y="2645417"/>
                </a:lnTo>
                <a:cubicBezTo>
                  <a:pt x="3226003" y="2751087"/>
                  <a:pt x="3168034" y="2849709"/>
                  <a:pt x="3096168" y="2937863"/>
                </a:cubicBezTo>
                <a:lnTo>
                  <a:pt x="3885324" y="3727028"/>
                </a:lnTo>
                <a:cubicBezTo>
                  <a:pt x="3960190" y="3645589"/>
                  <a:pt x="4028847" y="3558654"/>
                  <a:pt x="4090712" y="3466948"/>
                </a:cubicBezTo>
                <a:lnTo>
                  <a:pt x="4090712" y="3466948"/>
                </a:lnTo>
                <a:close/>
                <a:moveTo>
                  <a:pt x="4347439" y="2942330"/>
                </a:moveTo>
                <a:lnTo>
                  <a:pt x="3290392" y="1886398"/>
                </a:lnTo>
                <a:cubicBezTo>
                  <a:pt x="3328073" y="1997897"/>
                  <a:pt x="3347676" y="2114722"/>
                  <a:pt x="3348428" y="2232422"/>
                </a:cubicBezTo>
                <a:cubicBezTo>
                  <a:pt x="3347942" y="2287372"/>
                  <a:pt x="3343466" y="2342207"/>
                  <a:pt x="3335036" y="2396509"/>
                </a:cubicBezTo>
                <a:lnTo>
                  <a:pt x="4207917" y="3268266"/>
                </a:lnTo>
                <a:cubicBezTo>
                  <a:pt x="4262581" y="3163300"/>
                  <a:pt x="4309224" y="3054344"/>
                  <a:pt x="4347439" y="2942330"/>
                </a:cubicBezTo>
                <a:lnTo>
                  <a:pt x="4347439" y="2942330"/>
                </a:lnTo>
                <a:close/>
                <a:moveTo>
                  <a:pt x="4222423" y="1227830"/>
                </a:moveTo>
                <a:lnTo>
                  <a:pt x="3906536" y="1404195"/>
                </a:lnTo>
                <a:lnTo>
                  <a:pt x="4445670" y="1944443"/>
                </a:lnTo>
                <a:cubicBezTo>
                  <a:pt x="4412609" y="1694602"/>
                  <a:pt x="4337114" y="1452239"/>
                  <a:pt x="4222423" y="1227830"/>
                </a:cubicBezTo>
                <a:lnTo>
                  <a:pt x="4222423" y="1227830"/>
                </a:lnTo>
                <a:close/>
                <a:moveTo>
                  <a:pt x="4464644" y="2275951"/>
                </a:moveTo>
                <a:lnTo>
                  <a:pt x="3707854" y="1519161"/>
                </a:lnTo>
                <a:lnTo>
                  <a:pt x="3410941" y="1688830"/>
                </a:lnTo>
                <a:lnTo>
                  <a:pt x="4415533" y="2693413"/>
                </a:lnTo>
                <a:cubicBezTo>
                  <a:pt x="4444841" y="2556091"/>
                  <a:pt x="4461291" y="2416331"/>
                  <a:pt x="4464644" y="2275951"/>
                </a:cubicBezTo>
                <a:close/>
                <a:moveTo>
                  <a:pt x="1835963" y="3031627"/>
                </a:moveTo>
                <a:cubicBezTo>
                  <a:pt x="2003422" y="3115047"/>
                  <a:pt x="2192855" y="3143764"/>
                  <a:pt x="2377516" y="3113723"/>
                </a:cubicBezTo>
                <a:cubicBezTo>
                  <a:pt x="2562168" y="3083681"/>
                  <a:pt x="2732732" y="2996394"/>
                  <a:pt x="2865111" y="2864196"/>
                </a:cubicBezTo>
                <a:lnTo>
                  <a:pt x="2865111" y="2864196"/>
                </a:lnTo>
                <a:cubicBezTo>
                  <a:pt x="2990203" y="2739247"/>
                  <a:pt x="3075385" y="2579970"/>
                  <a:pt x="3109865" y="2406549"/>
                </a:cubicBezTo>
                <a:cubicBezTo>
                  <a:pt x="3144345" y="2233136"/>
                  <a:pt x="3126562" y="2053390"/>
                  <a:pt x="3058782" y="1890084"/>
                </a:cubicBezTo>
                <a:cubicBezTo>
                  <a:pt x="2991002" y="1726787"/>
                  <a:pt x="2876264" y="1587284"/>
                  <a:pt x="2729113" y="1489253"/>
                </a:cubicBezTo>
                <a:cubicBezTo>
                  <a:pt x="2581970" y="1391231"/>
                  <a:pt x="2409025" y="1339091"/>
                  <a:pt x="2232222" y="1339453"/>
                </a:cubicBezTo>
                <a:cubicBezTo>
                  <a:pt x="2049666" y="1339082"/>
                  <a:pt x="1871472" y="1395222"/>
                  <a:pt x="1722111" y="1500188"/>
                </a:cubicBezTo>
                <a:lnTo>
                  <a:pt x="1722111" y="1500188"/>
                </a:lnTo>
                <a:cubicBezTo>
                  <a:pt x="1595057" y="1588751"/>
                  <a:pt x="1493215" y="1708833"/>
                  <a:pt x="1426597" y="1848650"/>
                </a:cubicBezTo>
                <a:cubicBezTo>
                  <a:pt x="1359980" y="1988468"/>
                  <a:pt x="1330862" y="2143201"/>
                  <a:pt x="1342120" y="2297668"/>
                </a:cubicBezTo>
                <a:cubicBezTo>
                  <a:pt x="1353379" y="2452135"/>
                  <a:pt x="1404623" y="2601020"/>
                  <a:pt x="1490815" y="2729703"/>
                </a:cubicBezTo>
                <a:cubicBezTo>
                  <a:pt x="1576997" y="2858377"/>
                  <a:pt x="1695174" y="2962427"/>
                  <a:pt x="1833734" y="3031627"/>
                </a:cubicBezTo>
                <a:lnTo>
                  <a:pt x="1835963" y="3031627"/>
                </a:lnTo>
                <a:close/>
                <a:moveTo>
                  <a:pt x="1691973" y="1257967"/>
                </a:moveTo>
                <a:cubicBezTo>
                  <a:pt x="1823885" y="1183586"/>
                  <a:pt x="1969875" y="1137590"/>
                  <a:pt x="2120598" y="1122912"/>
                </a:cubicBezTo>
                <a:lnTo>
                  <a:pt x="2120598" y="0"/>
                </a:lnTo>
                <a:cubicBezTo>
                  <a:pt x="1741351" y="18157"/>
                  <a:pt x="1373134" y="133465"/>
                  <a:pt x="1051265" y="334863"/>
                </a:cubicBezTo>
                <a:lnTo>
                  <a:pt x="1691973" y="1257967"/>
                </a:lnTo>
                <a:close/>
                <a:moveTo>
                  <a:pt x="2343836" y="0"/>
                </a:moveTo>
                <a:lnTo>
                  <a:pt x="2343836" y="1116206"/>
                </a:lnTo>
                <a:cubicBezTo>
                  <a:pt x="2501722" y="1132237"/>
                  <a:pt x="2654370" y="1181738"/>
                  <a:pt x="2791616" y="1261424"/>
                </a:cubicBezTo>
                <a:cubicBezTo>
                  <a:pt x="2928852" y="1341110"/>
                  <a:pt x="3047514" y="1449143"/>
                  <a:pt x="3139697" y="1578321"/>
                </a:cubicBezTo>
                <a:lnTo>
                  <a:pt x="4111924" y="1020213"/>
                </a:lnTo>
                <a:cubicBezTo>
                  <a:pt x="3919157" y="722206"/>
                  <a:pt x="3658315" y="474287"/>
                  <a:pt x="3350905" y="296904"/>
                </a:cubicBezTo>
                <a:cubicBezTo>
                  <a:pt x="3043495" y="119521"/>
                  <a:pt x="2698318" y="17756"/>
                  <a:pt x="2343836" y="0"/>
                </a:cubicBezTo>
                <a:lnTo>
                  <a:pt x="2343836" y="0"/>
                </a:lnTo>
                <a:close/>
                <a:moveTo>
                  <a:pt x="1136104" y="4176865"/>
                </a:moveTo>
                <a:lnTo>
                  <a:pt x="1347064" y="3753822"/>
                </a:lnTo>
                <a:lnTo>
                  <a:pt x="1636166" y="3176740"/>
                </a:lnTo>
                <a:cubicBezTo>
                  <a:pt x="1489415" y="3083309"/>
                  <a:pt x="1366542" y="2956884"/>
                  <a:pt x="1277341" y="2807532"/>
                </a:cubicBezTo>
                <a:cubicBezTo>
                  <a:pt x="1188139" y="2658190"/>
                  <a:pt x="1135075" y="2490054"/>
                  <a:pt x="1122388" y="2316566"/>
                </a:cubicBezTo>
                <a:cubicBezTo>
                  <a:pt x="1109701" y="2143068"/>
                  <a:pt x="1137742" y="1969008"/>
                  <a:pt x="1204265" y="1808274"/>
                </a:cubicBezTo>
                <a:cubicBezTo>
                  <a:pt x="1270797" y="1647539"/>
                  <a:pt x="1373972" y="1504579"/>
                  <a:pt x="1505569" y="1390803"/>
                </a:cubicBezTo>
                <a:lnTo>
                  <a:pt x="867093" y="471041"/>
                </a:lnTo>
                <a:cubicBezTo>
                  <a:pt x="575721" y="696277"/>
                  <a:pt x="344596" y="990095"/>
                  <a:pt x="194319" y="1326318"/>
                </a:cubicBezTo>
                <a:cubicBezTo>
                  <a:pt x="44040" y="1662541"/>
                  <a:pt x="-20725" y="2030721"/>
                  <a:pt x="5797" y="2398043"/>
                </a:cubicBezTo>
                <a:cubicBezTo>
                  <a:pt x="32318" y="2765365"/>
                  <a:pt x="149302" y="3120419"/>
                  <a:pt x="346321" y="3431562"/>
                </a:cubicBezTo>
                <a:cubicBezTo>
                  <a:pt x="543341" y="3742716"/>
                  <a:pt x="814277" y="4000281"/>
                  <a:pt x="1134980" y="4181323"/>
                </a:cubicBezTo>
                <a:lnTo>
                  <a:pt x="1136104" y="4176865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Z" sz="135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3E7CF7-1117-358F-8103-82B4D7F7CFC2}"/>
              </a:ext>
            </a:extLst>
          </p:cNvPr>
          <p:cNvSpPr/>
          <p:nvPr userDrawn="1"/>
        </p:nvSpPr>
        <p:spPr>
          <a:xfrm flipH="1">
            <a:off x="-4908" y="2706380"/>
            <a:ext cx="4600493" cy="2456641"/>
          </a:xfrm>
          <a:prstGeom prst="roundRect">
            <a:avLst>
              <a:gd name="adj" fmla="val 7899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144968-4076-7A9B-3B16-777B45A6E48A}"/>
              </a:ext>
            </a:extLst>
          </p:cNvPr>
          <p:cNvSpPr/>
          <p:nvPr userDrawn="1"/>
        </p:nvSpPr>
        <p:spPr>
          <a:xfrm>
            <a:off x="-4909" y="3575305"/>
            <a:ext cx="1601826" cy="1592096"/>
          </a:xfrm>
          <a:prstGeom prst="rect">
            <a:avLst/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329D4D-3A5C-E629-7677-C0E360005A96}"/>
              </a:ext>
            </a:extLst>
          </p:cNvPr>
          <p:cNvSpPr/>
          <p:nvPr userDrawn="1"/>
        </p:nvSpPr>
        <p:spPr>
          <a:xfrm flipH="1">
            <a:off x="4751116" y="2706380"/>
            <a:ext cx="4400023" cy="2444257"/>
          </a:xfrm>
          <a:prstGeom prst="roundRect">
            <a:avLst>
              <a:gd name="adj" fmla="val 786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665341-0325-5CA4-B803-43A158694C88}"/>
              </a:ext>
            </a:extLst>
          </p:cNvPr>
          <p:cNvSpPr/>
          <p:nvPr userDrawn="1"/>
        </p:nvSpPr>
        <p:spPr>
          <a:xfrm>
            <a:off x="7582380" y="3582449"/>
            <a:ext cx="1601826" cy="15920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9B78C-268F-981B-2CF7-F15D826CFE9B}"/>
              </a:ext>
            </a:extLst>
          </p:cNvPr>
          <p:cNvSpPr/>
          <p:nvPr userDrawn="1"/>
        </p:nvSpPr>
        <p:spPr>
          <a:xfrm>
            <a:off x="4572001" y="2706380"/>
            <a:ext cx="2658710" cy="24486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50C5F0-E5BB-F2F3-4DCB-F0EF9797ADED}"/>
              </a:ext>
            </a:extLst>
          </p:cNvPr>
          <p:cNvSpPr/>
          <p:nvPr userDrawn="1"/>
        </p:nvSpPr>
        <p:spPr>
          <a:xfrm>
            <a:off x="1921123" y="2706185"/>
            <a:ext cx="2658710" cy="2458521"/>
          </a:xfrm>
          <a:prstGeom prst="rect">
            <a:avLst/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54797D4-AF4E-888E-F75C-B366900316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684213" y="530568"/>
            <a:ext cx="835611" cy="115058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674D7634-C3ED-1DB0-1E67-AB144AA1AE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5672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5B23679-D1F9-6AB8-BDE0-E3CFFF7F6E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779216"/>
            <a:ext cx="3471365" cy="801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/>
              <a:t>14pt and no more than three lines so this is an example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D645040-66C4-9DD4-0734-5AF69EACD1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13" y="3357013"/>
            <a:ext cx="3471365" cy="2768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Headings explained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6E0A363-7CF6-0A19-170A-28FC6A44DF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12008" y="3779216"/>
            <a:ext cx="3471365" cy="801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/>
              <a:t>14pt and no more than three lines so this is an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3F2EE-5478-CE99-EAC0-EB8EB609A5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12008" y="3357013"/>
            <a:ext cx="3471365" cy="2768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Headings explained</a:t>
            </a:r>
          </a:p>
        </p:txBody>
      </p:sp>
    </p:spTree>
    <p:extLst>
      <p:ext uri="{BB962C8B-B14F-4D97-AF65-F5344CB8AC3E}">
        <p14:creationId xmlns:p14="http://schemas.microsoft.com/office/powerpoint/2010/main" val="3541348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3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2C6C60-6107-E37B-7EF2-E4E2DCCD26C1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29592C-45C4-B2B0-00D3-7E10F76FF392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14C942-0857-8EED-F95C-04372F583141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F632993-D5F7-3811-E0B3-075F37844B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B350DA7-6D7C-6B31-66A6-CBD448F61E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04" r="1"/>
          <a:stretch/>
        </p:blipFill>
        <p:spPr>
          <a:xfrm>
            <a:off x="-1" y="1022997"/>
            <a:ext cx="1722051" cy="3097506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74F3984B-CD1E-22F3-5DE8-8146093F0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12708-997A-E900-C83D-5CED597A4E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6986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ABA8196-254F-F377-DAFB-AC15ABD34D8A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43B3A707-98A9-0A6A-C5E6-5F13CF8CF18A}"/>
              </a:ext>
            </a:extLst>
          </p:cNvPr>
          <p:cNvSpPr/>
          <p:nvPr userDrawn="1"/>
        </p:nvSpPr>
        <p:spPr>
          <a:xfrm>
            <a:off x="-145" y="689891"/>
            <a:ext cx="8459932" cy="4453609"/>
          </a:xfrm>
          <a:prstGeom prst="round1Rect">
            <a:avLst>
              <a:gd name="adj" fmla="val 229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11B2B29-7BF2-96E7-E948-3F1B8DA119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83" y="4802531"/>
            <a:ext cx="801797" cy="196862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3E901D6-B218-9FC2-277E-AF73C58FED3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3740" y="2049313"/>
            <a:ext cx="7091362" cy="1184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b="0">
                <a:ea typeface="Roboto" panose="02000000000000000000" pitchFamily="2" charset="0"/>
                <a:cs typeface="Roboto" panose="02000000000000000000" pitchFamily="2" charset="0"/>
              </a:rPr>
              <a:t>Use 14pt to 18pt and Calibri light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1EFBE71-175B-1347-29FF-32DEBA420D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885" y="1287561"/>
            <a:ext cx="7091362" cy="641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 heading 28 or 32pt Roboto bold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E072C-D477-1670-FBF0-06C0F0D953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31763"/>
            <a:ext cx="361262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Section heading</a:t>
            </a:r>
            <a:endParaRPr lang="en-NZ"/>
          </a:p>
        </p:txBody>
      </p:sp>
      <p:pic>
        <p:nvPicPr>
          <p:cNvPr id="2" name="Picture 1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D247C6E1-6D5B-3C4A-880F-1928210E9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9" y="4726363"/>
            <a:ext cx="417159" cy="2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5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3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2C6C60-6107-E37B-7EF2-E4E2DCCD26C1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29592C-45C4-B2B0-00D3-7E10F76FF392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14C942-0857-8EED-F95C-04372F583141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7B3B257-D998-992E-4E8E-C22876230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73919F7-7ACE-305B-1F39-ACB47D5527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04" r="1"/>
          <a:stretch/>
        </p:blipFill>
        <p:spPr>
          <a:xfrm>
            <a:off x="-1" y="1022997"/>
            <a:ext cx="1722051" cy="3097506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14C572D-F4EC-9D48-8ADC-EB5F8C89C7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C6D1B-A39C-B58A-652F-E5650A7233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2832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3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2C6C60-6107-E37B-7EF2-E4E2DCCD26C1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29592C-45C4-B2B0-00D3-7E10F76FF392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14C942-0857-8EED-F95C-04372F583141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A99FF0F-0814-811E-BF93-DEE1205D20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AE1C394-AE24-27A1-2E65-2879FEEE8E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04" r="1"/>
          <a:stretch/>
        </p:blipFill>
        <p:spPr>
          <a:xfrm>
            <a:off x="-1" y="1022997"/>
            <a:ext cx="1722051" cy="3097506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F0582831-F3D8-00CD-AFBD-A35FD362A2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62484-1E3F-AA61-E68F-E2E2735A2F8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1218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3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2C6C60-6107-E37B-7EF2-E4E2DCCD26C1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29592C-45C4-B2B0-00D3-7E10F76FF392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14C942-0857-8EED-F95C-04372F583141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DB88832-24A1-6E20-172B-7DDC5ED932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809260A-D3F6-3AA0-9CA4-5FC280A21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04" r="1"/>
          <a:stretch/>
        </p:blipFill>
        <p:spPr>
          <a:xfrm>
            <a:off x="-1" y="1022997"/>
            <a:ext cx="1722051" cy="3097506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899CC5B5-04F6-4B92-1975-9A4B89CBD79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8BC3B-4673-E616-0024-A6389B4168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21361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3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2C6C60-6107-E37B-7EF2-E4E2DCCD26C1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29592C-45C4-B2B0-00D3-7E10F76FF392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14C942-0857-8EED-F95C-04372F583141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8AB953A-66A2-24A7-F67D-6FB8597D5C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E35635D-7830-BBBD-8432-326CDFCE6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04" r="1"/>
          <a:stretch/>
        </p:blipFill>
        <p:spPr>
          <a:xfrm>
            <a:off x="-1" y="1022997"/>
            <a:ext cx="1722051" cy="3097506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743016A0-0D95-CE29-D254-4C6909BB38F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91955-A824-E03D-488B-DE045D3378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2935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3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A2C6C60-6107-E37B-7EF2-E4E2DCCD26C1}"/>
              </a:ext>
            </a:extLst>
          </p:cNvPr>
          <p:cNvSpPr/>
          <p:nvPr userDrawn="1"/>
        </p:nvSpPr>
        <p:spPr>
          <a:xfrm>
            <a:off x="3860801" y="0"/>
            <a:ext cx="5283199" cy="5143500"/>
          </a:xfrm>
          <a:prstGeom prst="roundRect">
            <a:avLst>
              <a:gd name="adj" fmla="val 6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429592C-45C4-B2B0-00D3-7E10F76FF392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14C942-0857-8EED-F95C-04372F583141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C7204C1-6A50-9B05-3EA1-EC0CCD140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014157A-CE6E-D021-E862-2D434B2C46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4404" r="1"/>
          <a:stretch/>
        </p:blipFill>
        <p:spPr>
          <a:xfrm>
            <a:off x="-1" y="1022997"/>
            <a:ext cx="1722051" cy="3097506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B5957582-EB9F-7896-1FEE-467B684A48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0B9F6-59B8-27BB-C217-C7872171B6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4875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4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1A0B6B-DF0D-C96D-DEE5-92384265AA2F}"/>
              </a:ext>
            </a:extLst>
          </p:cNvPr>
          <p:cNvSpPr/>
          <p:nvPr userDrawn="1"/>
        </p:nvSpPr>
        <p:spPr>
          <a:xfrm flipH="1">
            <a:off x="-4912" y="2706380"/>
            <a:ext cx="9148911" cy="2444257"/>
          </a:xfrm>
          <a:prstGeom prst="roundRect">
            <a:avLst>
              <a:gd name="adj" fmla="val 7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3CD7E-8D5D-CE43-91C2-08E19453287B}"/>
              </a:ext>
            </a:extLst>
          </p:cNvPr>
          <p:cNvSpPr/>
          <p:nvPr userDrawn="1"/>
        </p:nvSpPr>
        <p:spPr>
          <a:xfrm flipH="1">
            <a:off x="4571999" y="2706380"/>
            <a:ext cx="4579139" cy="2444257"/>
          </a:xfrm>
          <a:prstGeom prst="roundRect">
            <a:avLst>
              <a:gd name="adj" fmla="val 7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91A33-4E4B-9C0A-0682-F433D024B961}"/>
              </a:ext>
            </a:extLst>
          </p:cNvPr>
          <p:cNvSpPr/>
          <p:nvPr userDrawn="1"/>
        </p:nvSpPr>
        <p:spPr>
          <a:xfrm>
            <a:off x="-4912" y="3851961"/>
            <a:ext cx="9156049" cy="130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90AC9BB-F375-AA4F-6F80-8F727DBDBC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357EFC9C-9898-7F60-47FF-8515B59FC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00508"/>
            <a:ext cx="3435882" cy="567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pic>
        <p:nvPicPr>
          <p:cNvPr id="5" name="Picture 4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30B655AF-1DB1-EACB-D8AC-D671EF92C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19" y="4726363"/>
            <a:ext cx="417159" cy="2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91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4 dark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1A0B6B-DF0D-C96D-DEE5-92384265AA2F}"/>
              </a:ext>
            </a:extLst>
          </p:cNvPr>
          <p:cNvSpPr/>
          <p:nvPr userDrawn="1"/>
        </p:nvSpPr>
        <p:spPr>
          <a:xfrm flipH="1">
            <a:off x="-4912" y="2706380"/>
            <a:ext cx="9148911" cy="2444257"/>
          </a:xfrm>
          <a:prstGeom prst="roundRect">
            <a:avLst>
              <a:gd name="adj" fmla="val 7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3CD7E-8D5D-CE43-91C2-08E19453287B}"/>
              </a:ext>
            </a:extLst>
          </p:cNvPr>
          <p:cNvSpPr/>
          <p:nvPr userDrawn="1"/>
        </p:nvSpPr>
        <p:spPr>
          <a:xfrm flipH="1">
            <a:off x="4571999" y="2706380"/>
            <a:ext cx="4579139" cy="2444257"/>
          </a:xfrm>
          <a:prstGeom prst="roundRect">
            <a:avLst>
              <a:gd name="adj" fmla="val 7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91A33-4E4B-9C0A-0682-F433D024B961}"/>
              </a:ext>
            </a:extLst>
          </p:cNvPr>
          <p:cNvSpPr/>
          <p:nvPr userDrawn="1"/>
        </p:nvSpPr>
        <p:spPr>
          <a:xfrm>
            <a:off x="-4912" y="3851961"/>
            <a:ext cx="9156049" cy="130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3474BBB-CBF0-FE18-691B-B97CDA4887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80B6D468-9470-57B8-7D5F-59BA468518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00508"/>
            <a:ext cx="3435882" cy="567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</p:spTree>
    <p:extLst>
      <p:ext uri="{BB962C8B-B14F-4D97-AF65-F5344CB8AC3E}">
        <p14:creationId xmlns:p14="http://schemas.microsoft.com/office/powerpoint/2010/main" val="3735540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4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1A0B6B-DF0D-C96D-DEE5-92384265AA2F}"/>
              </a:ext>
            </a:extLst>
          </p:cNvPr>
          <p:cNvSpPr/>
          <p:nvPr userDrawn="1"/>
        </p:nvSpPr>
        <p:spPr>
          <a:xfrm flipH="1">
            <a:off x="-4912" y="2706380"/>
            <a:ext cx="9148911" cy="2444257"/>
          </a:xfrm>
          <a:prstGeom prst="roundRect">
            <a:avLst>
              <a:gd name="adj" fmla="val 7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3CD7E-8D5D-CE43-91C2-08E19453287B}"/>
              </a:ext>
            </a:extLst>
          </p:cNvPr>
          <p:cNvSpPr/>
          <p:nvPr userDrawn="1"/>
        </p:nvSpPr>
        <p:spPr>
          <a:xfrm flipH="1">
            <a:off x="4571999" y="2706380"/>
            <a:ext cx="4579139" cy="2444257"/>
          </a:xfrm>
          <a:prstGeom prst="roundRect">
            <a:avLst>
              <a:gd name="adj" fmla="val 7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91A33-4E4B-9C0A-0682-F433D024B961}"/>
              </a:ext>
            </a:extLst>
          </p:cNvPr>
          <p:cNvSpPr/>
          <p:nvPr userDrawn="1"/>
        </p:nvSpPr>
        <p:spPr>
          <a:xfrm>
            <a:off x="0" y="3847553"/>
            <a:ext cx="9156049" cy="130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2401D01-E2CC-724B-35CF-DE1A8A4127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97012FB8-4CAC-8CBA-EB40-8FD90208DB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00508"/>
            <a:ext cx="3435882" cy="567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</p:spTree>
    <p:extLst>
      <p:ext uri="{BB962C8B-B14F-4D97-AF65-F5344CB8AC3E}">
        <p14:creationId xmlns:p14="http://schemas.microsoft.com/office/powerpoint/2010/main" val="611537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4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1A0B6B-DF0D-C96D-DEE5-92384265AA2F}"/>
              </a:ext>
            </a:extLst>
          </p:cNvPr>
          <p:cNvSpPr/>
          <p:nvPr userDrawn="1"/>
        </p:nvSpPr>
        <p:spPr>
          <a:xfrm flipH="1">
            <a:off x="-4912" y="2706380"/>
            <a:ext cx="9148911" cy="2444257"/>
          </a:xfrm>
          <a:prstGeom prst="roundRect">
            <a:avLst>
              <a:gd name="adj" fmla="val 7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3CD7E-8D5D-CE43-91C2-08E19453287B}"/>
              </a:ext>
            </a:extLst>
          </p:cNvPr>
          <p:cNvSpPr/>
          <p:nvPr userDrawn="1"/>
        </p:nvSpPr>
        <p:spPr>
          <a:xfrm flipH="1">
            <a:off x="4571999" y="2706380"/>
            <a:ext cx="4579139" cy="2444257"/>
          </a:xfrm>
          <a:prstGeom prst="roundRect">
            <a:avLst>
              <a:gd name="adj" fmla="val 7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91A33-4E4B-9C0A-0682-F433D024B961}"/>
              </a:ext>
            </a:extLst>
          </p:cNvPr>
          <p:cNvSpPr/>
          <p:nvPr userDrawn="1"/>
        </p:nvSpPr>
        <p:spPr>
          <a:xfrm>
            <a:off x="-4912" y="3851961"/>
            <a:ext cx="9156049" cy="130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0FE3C85-DC0D-B6E2-3194-545779881E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BDAC0979-7956-F441-ED48-CC0F391BB9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00508"/>
            <a:ext cx="3435882" cy="567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</p:spTree>
    <p:extLst>
      <p:ext uri="{BB962C8B-B14F-4D97-AF65-F5344CB8AC3E}">
        <p14:creationId xmlns:p14="http://schemas.microsoft.com/office/powerpoint/2010/main" val="3934145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4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1A0B6B-DF0D-C96D-DEE5-92384265AA2F}"/>
              </a:ext>
            </a:extLst>
          </p:cNvPr>
          <p:cNvSpPr/>
          <p:nvPr userDrawn="1"/>
        </p:nvSpPr>
        <p:spPr>
          <a:xfrm flipH="1">
            <a:off x="-4912" y="2706380"/>
            <a:ext cx="9148911" cy="2444257"/>
          </a:xfrm>
          <a:prstGeom prst="roundRect">
            <a:avLst>
              <a:gd name="adj" fmla="val 7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3CD7E-8D5D-CE43-91C2-08E19453287B}"/>
              </a:ext>
            </a:extLst>
          </p:cNvPr>
          <p:cNvSpPr/>
          <p:nvPr userDrawn="1"/>
        </p:nvSpPr>
        <p:spPr>
          <a:xfrm flipH="1">
            <a:off x="4571999" y="2706380"/>
            <a:ext cx="4579139" cy="2444257"/>
          </a:xfrm>
          <a:prstGeom prst="roundRect">
            <a:avLst>
              <a:gd name="adj" fmla="val 7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91A33-4E4B-9C0A-0682-F433D024B961}"/>
              </a:ext>
            </a:extLst>
          </p:cNvPr>
          <p:cNvSpPr/>
          <p:nvPr userDrawn="1"/>
        </p:nvSpPr>
        <p:spPr>
          <a:xfrm>
            <a:off x="-4912" y="3851961"/>
            <a:ext cx="9156049" cy="130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5C9EA95-BD67-90AD-7B60-0608C1A859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1138942D-60F1-3BDC-A0F6-90E0914832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00508"/>
            <a:ext cx="3435882" cy="567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</p:spTree>
    <p:extLst>
      <p:ext uri="{BB962C8B-B14F-4D97-AF65-F5344CB8AC3E}">
        <p14:creationId xmlns:p14="http://schemas.microsoft.com/office/powerpoint/2010/main" val="903673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849783-2837-4651-F6E2-E45784E44C88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E79EE9B4-4190-6B26-6280-C47ABEADE883}"/>
              </a:ext>
            </a:extLst>
          </p:cNvPr>
          <p:cNvSpPr/>
          <p:nvPr userDrawn="1"/>
        </p:nvSpPr>
        <p:spPr>
          <a:xfrm>
            <a:off x="-11648" y="690590"/>
            <a:ext cx="8459932" cy="4452911"/>
          </a:xfrm>
          <a:prstGeom prst="round1Rect">
            <a:avLst>
              <a:gd name="adj" fmla="val 229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509674A-3064-3000-F71E-559C1EC7BD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83" y="4802531"/>
            <a:ext cx="801797" cy="19686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B030CB-18C6-7593-5BC6-31EAA96EDB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31763"/>
            <a:ext cx="361262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Section heading</a:t>
            </a:r>
            <a:endParaRPr lang="en-NZ"/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08453C12-3B3A-4BAA-4E11-FBC44DCF131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3740" y="2049313"/>
            <a:ext cx="7091362" cy="1184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b="0">
                <a:ea typeface="Roboto" panose="02000000000000000000" pitchFamily="2" charset="0"/>
                <a:cs typeface="Roboto" panose="02000000000000000000" pitchFamily="2" charset="0"/>
              </a:rPr>
              <a:t>Use 14pt to 18pt and Calibri light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6BB99044-DCBF-9522-CAC1-DD09A12717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885" y="1287561"/>
            <a:ext cx="7091362" cy="641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 heading 28 or 32pt Roboto bold</a:t>
            </a:r>
          </a:p>
        </p:txBody>
      </p:sp>
      <p:pic>
        <p:nvPicPr>
          <p:cNvPr id="2" name="Picture 1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C91487EF-FE60-6763-AA5E-4BEA1E817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9" y="4726363"/>
            <a:ext cx="417159" cy="2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4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4 light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51A0B6B-DF0D-C96D-DEE5-92384265AA2F}"/>
              </a:ext>
            </a:extLst>
          </p:cNvPr>
          <p:cNvSpPr/>
          <p:nvPr userDrawn="1"/>
        </p:nvSpPr>
        <p:spPr>
          <a:xfrm flipH="1">
            <a:off x="-4912" y="2706380"/>
            <a:ext cx="9148911" cy="2444257"/>
          </a:xfrm>
          <a:prstGeom prst="roundRect">
            <a:avLst>
              <a:gd name="adj" fmla="val 78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83CD7E-8D5D-CE43-91C2-08E19453287B}"/>
              </a:ext>
            </a:extLst>
          </p:cNvPr>
          <p:cNvSpPr/>
          <p:nvPr userDrawn="1"/>
        </p:nvSpPr>
        <p:spPr>
          <a:xfrm flipH="1">
            <a:off x="4571999" y="2706380"/>
            <a:ext cx="4579139" cy="2444257"/>
          </a:xfrm>
          <a:prstGeom prst="roundRect">
            <a:avLst>
              <a:gd name="adj" fmla="val 78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endParaRPr lang="en-NZ" sz="825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991A33-4E4B-9C0A-0682-F433D024B961}"/>
              </a:ext>
            </a:extLst>
          </p:cNvPr>
          <p:cNvSpPr/>
          <p:nvPr userDrawn="1"/>
        </p:nvSpPr>
        <p:spPr>
          <a:xfrm>
            <a:off x="-4912" y="3851961"/>
            <a:ext cx="9156049" cy="1303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3473587-D874-11B3-157F-F9008F8B8C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76" y="4802531"/>
            <a:ext cx="801797" cy="196862"/>
          </a:xfrm>
          <a:prstGeom prst="rect">
            <a:avLst/>
          </a:prstGeom>
        </p:spPr>
      </p:pic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22D6CCAC-0224-BFA6-45F5-27E0B2AAEE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00508"/>
            <a:ext cx="3435882" cy="56704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</p:spTree>
    <p:extLst>
      <p:ext uri="{BB962C8B-B14F-4D97-AF65-F5344CB8AC3E}">
        <p14:creationId xmlns:p14="http://schemas.microsoft.com/office/powerpoint/2010/main" val="1616490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Scarlatti tag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3CC9DD-9286-4BC4-0EF1-997F6DD971F6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E481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DF5BBA50-5EBE-E93D-3597-0754A9E06034}"/>
              </a:ext>
            </a:extLst>
          </p:cNvPr>
          <p:cNvSpPr/>
          <p:nvPr userDrawn="1"/>
        </p:nvSpPr>
        <p:spPr>
          <a:xfrm>
            <a:off x="-1" y="696430"/>
            <a:ext cx="8459932" cy="4447070"/>
          </a:xfrm>
          <a:prstGeom prst="round1Rect">
            <a:avLst>
              <a:gd name="adj" fmla="val 229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ABDF794-2CCD-07F6-7337-C2830C7A686C}"/>
              </a:ext>
            </a:extLst>
          </p:cNvPr>
          <p:cNvSpPr/>
          <p:nvPr userDrawn="1"/>
        </p:nvSpPr>
        <p:spPr>
          <a:xfrm>
            <a:off x="684069" y="774466"/>
            <a:ext cx="7766512" cy="3930884"/>
          </a:xfrm>
          <a:prstGeom prst="roundRect">
            <a:avLst>
              <a:gd name="adj" fmla="val 4263"/>
            </a:avLst>
          </a:prstGeom>
          <a:solidFill>
            <a:schemeClr val="bg1"/>
          </a:solidFill>
          <a:ln w="3175">
            <a:gradFill flip="none" rotWithShape="1">
              <a:gsLst>
                <a:gs pos="0">
                  <a:srgbClr val="FFFFFF"/>
                </a:gs>
                <a:gs pos="100000">
                  <a:schemeClr val="accent1"/>
                </a:gs>
              </a:gsLst>
              <a:lin ang="5400000" scaled="0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42841-DFA4-C7DC-93E9-AE7163ED00D9}"/>
              </a:ext>
            </a:extLst>
          </p:cNvPr>
          <p:cNvSpPr txBox="1"/>
          <p:nvPr userDrawn="1"/>
        </p:nvSpPr>
        <p:spPr>
          <a:xfrm>
            <a:off x="2752576" y="4146989"/>
            <a:ext cx="34518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www.scarlatti.co.nz</a:t>
            </a:r>
          </a:p>
        </p:txBody>
      </p:sp>
      <p:pic>
        <p:nvPicPr>
          <p:cNvPr id="2" name="Picture 1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5890B426-067E-308D-53DB-C6BE9E2B7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11" y="1703036"/>
            <a:ext cx="2296029" cy="139267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A043B13-230A-717B-3FF1-4386326811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32441" y="2291523"/>
            <a:ext cx="3507030" cy="8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55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1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8AD748-984A-6379-7C76-777FD9D5A425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BDCD456A-152A-EC58-EB02-22820497D1AF}"/>
              </a:ext>
            </a:extLst>
          </p:cNvPr>
          <p:cNvSpPr/>
          <p:nvPr userDrawn="1"/>
        </p:nvSpPr>
        <p:spPr>
          <a:xfrm>
            <a:off x="0" y="689891"/>
            <a:ext cx="8459932" cy="4453609"/>
          </a:xfrm>
          <a:prstGeom prst="round1Rect">
            <a:avLst>
              <a:gd name="adj" fmla="val 229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1F7BEA9-7FBE-CC66-C8AE-2C4DBCF48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83" y="4802531"/>
            <a:ext cx="801797" cy="196862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A5E1F0-0AAF-44D6-B0CC-5314F4B7D6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31763"/>
            <a:ext cx="361262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Section heading</a:t>
            </a:r>
            <a:endParaRPr lang="en-NZ"/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5ABAAEE1-1D8C-584D-58A7-5B61B285825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3740" y="2049313"/>
            <a:ext cx="7091362" cy="1184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b="0">
                <a:ea typeface="Roboto" panose="02000000000000000000" pitchFamily="2" charset="0"/>
                <a:cs typeface="Roboto" panose="02000000000000000000" pitchFamily="2" charset="0"/>
              </a:rPr>
              <a:t>Use 14pt to 18pt and Calibri light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C00B6E3-9533-8735-B3BF-0C61CF895C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885" y="1287561"/>
            <a:ext cx="7091362" cy="641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 heading 28 or 32pt Roboto bold</a:t>
            </a:r>
          </a:p>
        </p:txBody>
      </p:sp>
      <p:pic>
        <p:nvPicPr>
          <p:cNvPr id="2" name="Picture 1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03F42567-FF42-042D-AF44-F564F00A4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9" y="4726363"/>
            <a:ext cx="417159" cy="2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9ABE71E-20AB-B4BF-99A8-9017F4D68D6C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022F1D8D-1435-1874-47BB-46EC9E3A1D7E}"/>
              </a:ext>
            </a:extLst>
          </p:cNvPr>
          <p:cNvSpPr/>
          <p:nvPr userDrawn="1"/>
        </p:nvSpPr>
        <p:spPr>
          <a:xfrm>
            <a:off x="0" y="696430"/>
            <a:ext cx="8459932" cy="4447070"/>
          </a:xfrm>
          <a:prstGeom prst="round1Rect">
            <a:avLst>
              <a:gd name="adj" fmla="val 229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2B3545-E12C-0006-0127-7D872A21A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83" y="4802531"/>
            <a:ext cx="801797" cy="1968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D2AE752-5905-1B6C-7800-BC4C00E997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31763"/>
            <a:ext cx="361262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Section heading</a:t>
            </a:r>
            <a:endParaRPr lang="en-NZ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4F82A373-49A4-C3EC-290A-D1639A451BD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3740" y="2049313"/>
            <a:ext cx="7091362" cy="1184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b="0">
                <a:ea typeface="Roboto" panose="02000000000000000000" pitchFamily="2" charset="0"/>
                <a:cs typeface="Roboto" panose="02000000000000000000" pitchFamily="2" charset="0"/>
              </a:rPr>
              <a:t>Use 14pt to 18pt and Calibri light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E685C4C-3BFE-E1BB-0B9C-27E1E14456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885" y="1287561"/>
            <a:ext cx="7091362" cy="641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 heading 28 or 32pt Roboto bold</a:t>
            </a:r>
          </a:p>
        </p:txBody>
      </p:sp>
      <p:pic>
        <p:nvPicPr>
          <p:cNvPr id="2" name="Picture 1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F6270DF5-6F7C-F78F-3124-A610E6054B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9" y="4726363"/>
            <a:ext cx="417159" cy="2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78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76F40E-BFB8-AEAA-7BFE-57F70143DFB3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7" name="Rectangle: Single Corner Rounded 16">
            <a:extLst>
              <a:ext uri="{FF2B5EF4-FFF2-40B4-BE49-F238E27FC236}">
                <a16:creationId xmlns:a16="http://schemas.microsoft.com/office/drawing/2014/main" id="{52F379B1-B408-AE9D-8EAF-DFE61BED24D0}"/>
              </a:ext>
            </a:extLst>
          </p:cNvPr>
          <p:cNvSpPr/>
          <p:nvPr userDrawn="1"/>
        </p:nvSpPr>
        <p:spPr>
          <a:xfrm>
            <a:off x="0" y="689892"/>
            <a:ext cx="8459932" cy="4453609"/>
          </a:xfrm>
          <a:prstGeom prst="round1Rect">
            <a:avLst>
              <a:gd name="adj" fmla="val 229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DF2CD66-4C3F-C6D3-6308-B1574D241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83" y="4802531"/>
            <a:ext cx="801797" cy="1968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8C4C042-7EB0-E2BF-0F7E-1967D9433C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31763"/>
            <a:ext cx="361262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Section heading</a:t>
            </a:r>
            <a:endParaRPr lang="en-NZ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6326F844-212C-64E4-F8BF-62E739F723E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3740" y="2049313"/>
            <a:ext cx="7091362" cy="1184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b="0">
                <a:ea typeface="Roboto" panose="02000000000000000000" pitchFamily="2" charset="0"/>
                <a:cs typeface="Roboto" panose="02000000000000000000" pitchFamily="2" charset="0"/>
              </a:rPr>
              <a:t>Use 14pt to 18pt and Calibri light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9971D6E7-064A-5D21-FEEA-2260D7435E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885" y="1287561"/>
            <a:ext cx="7091362" cy="641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 heading 28 or 32pt Roboto bold</a:t>
            </a:r>
          </a:p>
        </p:txBody>
      </p:sp>
      <p:pic>
        <p:nvPicPr>
          <p:cNvPr id="2" name="Picture 1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96807E59-CD38-EE58-9DCD-4B91654729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9" y="4726363"/>
            <a:ext cx="417159" cy="2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8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light grey">
    <p:bg>
      <p:bgPr>
        <a:solidFill>
          <a:srgbClr val="9D9D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849783-2837-4651-F6E2-E45784E44C88}"/>
              </a:ext>
            </a:extLst>
          </p:cNvPr>
          <p:cNvSpPr/>
          <p:nvPr userDrawn="1"/>
        </p:nvSpPr>
        <p:spPr>
          <a:xfrm>
            <a:off x="-1" y="0"/>
            <a:ext cx="9144000" cy="51435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E79EE9B4-4190-6B26-6280-C47ABEADE883}"/>
              </a:ext>
            </a:extLst>
          </p:cNvPr>
          <p:cNvSpPr/>
          <p:nvPr userDrawn="1"/>
        </p:nvSpPr>
        <p:spPr>
          <a:xfrm>
            <a:off x="-11648" y="690590"/>
            <a:ext cx="8459932" cy="4452911"/>
          </a:xfrm>
          <a:prstGeom prst="round1Rect">
            <a:avLst>
              <a:gd name="adj" fmla="val 2294"/>
            </a:avLst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825">
              <a:latin typeface="+mj-lt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E0531EB-540C-6E1F-E4EC-B64D23640B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183" y="4802531"/>
            <a:ext cx="801797" cy="1968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A03FA2F-0654-E74D-197C-2C1BF1BDE2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131763"/>
            <a:ext cx="3612620" cy="438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/>
              <a:t>Section heading</a:t>
            </a:r>
            <a:endParaRPr lang="en-NZ"/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0E2F55B-0E0E-25A6-A356-F59959CDE60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93740" y="2049313"/>
            <a:ext cx="7091362" cy="118427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1600" b="0">
                <a:ea typeface="Roboto" panose="02000000000000000000" pitchFamily="2" charset="0"/>
                <a:cs typeface="Roboto" panose="02000000000000000000" pitchFamily="2" charset="0"/>
              </a:rPr>
              <a:t>Use 14pt to 18pt and Calibri light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44B60DD4-A5F2-AFD3-FAF0-28D310C94F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3885" y="1287561"/>
            <a:ext cx="7091362" cy="6415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Main heading 28 or 32pt Roboto bold</a:t>
            </a:r>
          </a:p>
        </p:txBody>
      </p:sp>
      <p:pic>
        <p:nvPicPr>
          <p:cNvPr id="2" name="Picture 1" descr="A black background with blue and white text&#10;&#10;AI-generated content may be incorrect.">
            <a:extLst>
              <a:ext uri="{FF2B5EF4-FFF2-40B4-BE49-F238E27FC236}">
                <a16:creationId xmlns:a16="http://schemas.microsoft.com/office/drawing/2014/main" id="{7A8B9503-6174-A598-2676-10110AD826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9" y="4726363"/>
            <a:ext cx="417159" cy="2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8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F37F0-6068-59F2-4197-24671A8173A0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4F5D01-F132-2D99-09EB-C0C52E839DF8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81BBEDF-2AF3-0B2E-05B7-A0C9EEFFF1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3AB626B6-D530-6783-884A-8BD6E0F137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93102EA-8422-1310-0159-7DCEDEC3CE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86813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2 dark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2D5D0C-65CB-F564-CCA2-6096769ACB3F}"/>
              </a:ext>
            </a:extLst>
          </p:cNvPr>
          <p:cNvSpPr/>
          <p:nvPr userDrawn="1"/>
        </p:nvSpPr>
        <p:spPr>
          <a:xfrm>
            <a:off x="35387" y="0"/>
            <a:ext cx="4572000" cy="5143500"/>
          </a:xfrm>
          <a:prstGeom prst="roundRect">
            <a:avLst>
              <a:gd name="adj" fmla="val 6912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E7E561-81FE-1046-41A0-882EF07D0335}"/>
              </a:ext>
            </a:extLst>
          </p:cNvPr>
          <p:cNvSpPr/>
          <p:nvPr userDrawn="1"/>
        </p:nvSpPr>
        <p:spPr>
          <a:xfrm>
            <a:off x="-1" y="0"/>
            <a:ext cx="4265763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35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2032B1B-0909-D244-0B69-2BBCC61F25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5"/>
          <a:stretch/>
        </p:blipFill>
        <p:spPr>
          <a:xfrm>
            <a:off x="8014995" y="4854918"/>
            <a:ext cx="835611" cy="115058"/>
          </a:xfrm>
          <a:prstGeom prst="rect">
            <a:avLst/>
          </a:prstGeom>
        </p:spPr>
      </p:pic>
      <p:sp>
        <p:nvSpPr>
          <p:cNvPr id="2" name="Text Placeholder 16">
            <a:extLst>
              <a:ext uri="{FF2B5EF4-FFF2-40B4-BE49-F238E27FC236}">
                <a16:creationId xmlns:a16="http://schemas.microsoft.com/office/drawing/2014/main" id="{55FE1149-ADBB-864C-8039-57D6C8D07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4214" y="1870076"/>
            <a:ext cx="3435882" cy="6066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Short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21C13-6A30-06C2-64B9-A288A57A7A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3" y="2520290"/>
            <a:ext cx="3435350" cy="4232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Some more framing if you want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794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06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85" r:id="rId3"/>
    <p:sldLayoutId id="2147483687" r:id="rId4"/>
    <p:sldLayoutId id="2147483680" r:id="rId5"/>
    <p:sldLayoutId id="2147483690" r:id="rId6"/>
    <p:sldLayoutId id="2147483697" r:id="rId7"/>
    <p:sldLayoutId id="2147483689" r:id="rId8"/>
    <p:sldLayoutId id="2147483692" r:id="rId9"/>
    <p:sldLayoutId id="2147483706" r:id="rId10"/>
    <p:sldLayoutId id="2147483700" r:id="rId11"/>
    <p:sldLayoutId id="2147483701" r:id="rId12"/>
    <p:sldLayoutId id="2147483713" r:id="rId13"/>
    <p:sldLayoutId id="2147483691" r:id="rId14"/>
    <p:sldLayoutId id="2147483679" r:id="rId15"/>
    <p:sldLayoutId id="2147483688" r:id="rId16"/>
    <p:sldLayoutId id="2147483712" r:id="rId17"/>
    <p:sldLayoutId id="2147483695" r:id="rId18"/>
    <p:sldLayoutId id="2147483693" r:id="rId19"/>
    <p:sldLayoutId id="2147483702" r:id="rId20"/>
    <p:sldLayoutId id="2147483705" r:id="rId21"/>
    <p:sldLayoutId id="2147483703" r:id="rId22"/>
    <p:sldLayoutId id="2147483704" r:id="rId23"/>
    <p:sldLayoutId id="2147483711" r:id="rId24"/>
    <p:sldLayoutId id="2147483699" r:id="rId25"/>
    <p:sldLayoutId id="2147483681" r:id="rId26"/>
    <p:sldLayoutId id="2147483707" r:id="rId27"/>
    <p:sldLayoutId id="2147483708" r:id="rId28"/>
    <p:sldLayoutId id="2147483710" r:id="rId29"/>
    <p:sldLayoutId id="2147483709" r:id="rId30"/>
    <p:sldLayoutId id="2147483698" r:id="rId3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135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2800" indent="-172800" algn="just" defTabSz="135000" rtl="0" eaLnBrk="1" latinLnBrk="0" hangingPunct="1">
        <a:lnSpc>
          <a:spcPct val="1100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j-lt"/>
          <a:ea typeface="+mn-ea"/>
          <a:cs typeface="+mn-cs"/>
        </a:defRPr>
      </a:lvl1pPr>
      <a:lvl2pPr marL="345281" indent="-172800" algn="l" defTabSz="135000" rtl="0" eaLnBrk="1" latinLnBrk="0" hangingPunct="1">
        <a:lnSpc>
          <a:spcPct val="110000"/>
        </a:lnSpc>
        <a:spcBef>
          <a:spcPts val="450"/>
        </a:spcBef>
        <a:spcAft>
          <a:spcPts val="450"/>
        </a:spcAft>
        <a:buClr>
          <a:schemeClr val="accent1"/>
        </a:buClr>
        <a:buFont typeface="Courier New" panose="02070309020205020404" pitchFamily="49" charset="0"/>
        <a:buChar char="-"/>
        <a:defRPr sz="1050" kern="1200">
          <a:solidFill>
            <a:schemeClr val="tx1"/>
          </a:solidFill>
          <a:latin typeface="+mj-lt"/>
          <a:ea typeface="+mn-ea"/>
          <a:cs typeface="+mn-cs"/>
        </a:defRPr>
      </a:lvl2pPr>
      <a:lvl3pPr marL="518400" indent="-172800" algn="l" defTabSz="135000" rtl="0" eaLnBrk="1" latinLnBrk="0" hangingPunct="1">
        <a:lnSpc>
          <a:spcPct val="110000"/>
        </a:lnSpc>
        <a:spcBef>
          <a:spcPts val="450"/>
        </a:spcBef>
        <a:spcAft>
          <a:spcPts val="450"/>
        </a:spcAft>
        <a:buClr>
          <a:schemeClr val="accent1"/>
        </a:buClr>
        <a:buFont typeface="Courier New" panose="02070309020205020404" pitchFamily="49" charset="0"/>
        <a:buChar char="o"/>
        <a:defRPr sz="1050" kern="1200">
          <a:solidFill>
            <a:schemeClr val="tx1"/>
          </a:solidFill>
          <a:latin typeface="+mj-lt"/>
          <a:ea typeface="+mn-ea"/>
          <a:cs typeface="+mn-cs"/>
        </a:defRPr>
      </a:lvl3pPr>
      <a:lvl4pPr marL="691200" indent="-172800" algn="l" defTabSz="135000" rtl="0" eaLnBrk="1" latinLnBrk="0" hangingPunct="1">
        <a:lnSpc>
          <a:spcPct val="110000"/>
        </a:lnSpc>
        <a:spcBef>
          <a:spcPts val="450"/>
        </a:spcBef>
        <a:spcAft>
          <a:spcPts val="450"/>
        </a:spcAft>
        <a:buClr>
          <a:schemeClr val="accent1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j-lt"/>
          <a:ea typeface="+mn-ea"/>
          <a:cs typeface="+mn-cs"/>
        </a:defRPr>
      </a:lvl4pPr>
      <a:lvl5pPr marL="864000" indent="-172800" algn="l" defTabSz="135000" rtl="0" eaLnBrk="1" latinLnBrk="0" hangingPunct="1">
        <a:lnSpc>
          <a:spcPct val="110000"/>
        </a:lnSpc>
        <a:spcBef>
          <a:spcPts val="450"/>
        </a:spcBef>
        <a:spcAft>
          <a:spcPts val="450"/>
        </a:spcAft>
        <a:buClr>
          <a:schemeClr val="accent1"/>
        </a:buClr>
        <a:buFont typeface="Courier New" panose="02070309020205020404" pitchFamily="49" charset="0"/>
        <a:buChar char="-"/>
        <a:defRPr sz="1050" kern="1200">
          <a:solidFill>
            <a:schemeClr val="tx1"/>
          </a:solidFill>
          <a:latin typeface="+mj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64" userDrawn="1">
          <p15:clr>
            <a:srgbClr val="F26B43"/>
          </p15:clr>
        </p15:guide>
        <p15:guide id="2" pos="431" userDrawn="1">
          <p15:clr>
            <a:srgbClr val="F26B43"/>
          </p15:clr>
        </p15:guide>
        <p15:guide id="3" pos="4898" userDrawn="1">
          <p15:clr>
            <a:srgbClr val="F26B43"/>
          </p15:clr>
        </p15:guide>
        <p15:guide id="4" orient="horz" pos="8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4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30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6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7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7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30.jpe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2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93.svg"/><Relationship Id="rId4" Type="http://schemas.openxmlformats.org/officeDocument/2006/relationships/image" Target="../media/image92.png"/><Relationship Id="rId9" Type="http://schemas.openxmlformats.org/officeDocument/2006/relationships/image" Target="../media/image9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22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A9A663-D033-62A2-C554-A3B49D5066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56966" y="1870076"/>
            <a:ext cx="5747134" cy="557074"/>
          </a:xfrm>
        </p:spPr>
        <p:txBody>
          <a:bodyPr/>
          <a:lstStyle/>
          <a:p>
            <a:r>
              <a:rPr lang="en-NZ"/>
              <a:t>AI agents for oral assessment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333690-AAD7-928F-2D78-9B2332917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058" y="2895601"/>
            <a:ext cx="2617142" cy="1714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6CB1F-5693-6A7F-017B-E2EF39643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0108" y="3234205"/>
            <a:ext cx="1185560" cy="118556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837A434-C4F6-C934-41C3-63BA1A67BA39}"/>
              </a:ext>
            </a:extLst>
          </p:cNvPr>
          <p:cNvSpPr txBox="1">
            <a:spLocks noChangeAspect="1"/>
          </p:cNvSpPr>
          <p:nvPr/>
        </p:nvSpPr>
        <p:spPr>
          <a:xfrm>
            <a:off x="1656966" y="2499470"/>
            <a:ext cx="4571786" cy="3992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1800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60375" indent="-230400" algn="l" defTabSz="1800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91200" indent="-230400" algn="l" defTabSz="1800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921600" indent="-230400" algn="l" defTabSz="1800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152000" indent="-230400" algn="l" defTabSz="1800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Research findings and ideas for the future</a:t>
            </a:r>
            <a:endParaRPr lang="en-NZ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63AA30-4562-1AE1-4CCF-B24B10AD7E6F}"/>
              </a:ext>
            </a:extLst>
          </p:cNvPr>
          <p:cNvSpPr txBox="1"/>
          <p:nvPr/>
        </p:nvSpPr>
        <p:spPr>
          <a:xfrm>
            <a:off x="1656966" y="1379239"/>
            <a:ext cx="1199935" cy="27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050">
                <a:solidFill>
                  <a:schemeClr val="bg1"/>
                </a:solidFill>
              </a:rPr>
              <a:t>August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F4BD9F-AD45-C594-7485-98BEAD59EF6F}"/>
              </a:ext>
            </a:extLst>
          </p:cNvPr>
          <p:cNvSpPr txBox="1"/>
          <p:nvPr/>
        </p:nvSpPr>
        <p:spPr>
          <a:xfrm>
            <a:off x="1656966" y="2971058"/>
            <a:ext cx="2695028" cy="278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050">
                <a:solidFill>
                  <a:schemeClr val="bg1"/>
                </a:solidFill>
              </a:rPr>
              <a:t>Welcome – we will start in coming minutes.</a:t>
            </a:r>
          </a:p>
        </p:txBody>
      </p:sp>
    </p:spTree>
    <p:extLst>
      <p:ext uri="{BB962C8B-B14F-4D97-AF65-F5344CB8AC3E}">
        <p14:creationId xmlns:p14="http://schemas.microsoft.com/office/powerpoint/2010/main" val="231825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BEF23-64A6-80BF-F13E-F2C2A9E6B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128FC0-7654-3848-74EF-4BBE4138DC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6961187" cy="438150"/>
          </a:xfrm>
        </p:spPr>
        <p:txBody>
          <a:bodyPr/>
          <a:lstStyle/>
          <a:p>
            <a:r>
              <a:rPr lang="mi-NZ"/>
              <a:t>Meanwhile, AI agents are flourishing in Oceania</a:t>
            </a:r>
            <a:endParaRPr lang="en-NZ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4749C69-65C1-0FD7-ED84-454437D32FE5}"/>
              </a:ext>
            </a:extLst>
          </p:cNvPr>
          <p:cNvSpPr txBox="1">
            <a:spLocks/>
          </p:cNvSpPr>
          <p:nvPr/>
        </p:nvSpPr>
        <p:spPr>
          <a:xfrm>
            <a:off x="735968" y="2418040"/>
            <a:ext cx="4567238" cy="724239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>
                <a:solidFill>
                  <a:schemeClr val="accent1"/>
                </a:solidFill>
              </a:rPr>
              <a:t>   Who:</a:t>
            </a:r>
            <a:r>
              <a:rPr lang="en-GB" sz="1400"/>
              <a:t> VET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Location:</a:t>
            </a:r>
            <a:r>
              <a:rPr lang="en-GB" sz="1400"/>
              <a:t> New Zealand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Tool:</a:t>
            </a:r>
            <a:r>
              <a:rPr lang="en-GB" sz="1400"/>
              <a:t> Custom-made or other platforms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Mode:</a:t>
            </a:r>
            <a:r>
              <a:rPr lang="en-GB" sz="1400"/>
              <a:t> Speech-based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Focus:</a:t>
            </a:r>
            <a:r>
              <a:rPr lang="en-GB" sz="1400"/>
              <a:t> Assessment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9E3385B-1AB2-9303-2C4B-F705CA593D62}"/>
              </a:ext>
            </a:extLst>
          </p:cNvPr>
          <p:cNvSpPr txBox="1">
            <a:spLocks/>
          </p:cNvSpPr>
          <p:nvPr/>
        </p:nvSpPr>
        <p:spPr>
          <a:xfrm>
            <a:off x="692840" y="1235310"/>
            <a:ext cx="2697341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>
                <a:solidFill>
                  <a:sysClr val="windowText" lastClr="000000"/>
                </a:solidFill>
              </a:rPr>
              <a:t>It is harder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</a:t>
            </a:r>
            <a:r>
              <a:rPr lang="en-GB">
                <a:solidFill>
                  <a:sysClr val="windowText" lastClr="000000"/>
                </a:solidFill>
              </a:rPr>
              <a:t>find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Graphic 5" descr="Magnifying glass with solid fill">
            <a:extLst>
              <a:ext uri="{FF2B5EF4-FFF2-40B4-BE49-F238E27FC236}">
                <a16:creationId xmlns:a16="http://schemas.microsoft.com/office/drawing/2014/main" id="{30E3B38D-5A40-CEA9-1D1D-0D6CA8F19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55550" y="1319734"/>
            <a:ext cx="2889849" cy="2889849"/>
          </a:xfrm>
          <a:prstGeom prst="rect">
            <a:avLst/>
          </a:prstGeom>
        </p:spPr>
      </p:pic>
      <p:pic>
        <p:nvPicPr>
          <p:cNvPr id="7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372E0E41-54D3-AF88-6BEF-AB2B664A0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7" y="72539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000602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ED334-9438-85E7-F1A0-804F088A6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7188DB-0511-3E51-6818-3F8028666C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6961187" cy="438150"/>
          </a:xfrm>
        </p:spPr>
        <p:txBody>
          <a:bodyPr/>
          <a:lstStyle/>
          <a:p>
            <a:r>
              <a:rPr lang="mi-NZ"/>
              <a:t>Some pioneers in New Zealand</a:t>
            </a:r>
            <a:endParaRPr lang="en-NZ"/>
          </a:p>
        </p:txBody>
      </p:sp>
      <p:pic>
        <p:nvPicPr>
          <p:cNvPr id="5" name="Picture 2" descr="Toi Ohomai Brand Guidelines and Logo Downloads | Toi Ohomai Institute of  Technology">
            <a:extLst>
              <a:ext uri="{FF2B5EF4-FFF2-40B4-BE49-F238E27FC236}">
                <a16:creationId xmlns:a16="http://schemas.microsoft.com/office/drawing/2014/main" id="{991B4ABC-7BAF-2ABE-DC8F-56609239C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311" y="1910709"/>
            <a:ext cx="1958399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1849468-0172-32F4-9E19-FBB15896FD2D}"/>
              </a:ext>
            </a:extLst>
          </p:cNvPr>
          <p:cNvGrpSpPr/>
          <p:nvPr/>
        </p:nvGrpSpPr>
        <p:grpSpPr>
          <a:xfrm>
            <a:off x="3062049" y="3063808"/>
            <a:ext cx="2087891" cy="799512"/>
            <a:chOff x="2200419" y="3071982"/>
            <a:chExt cx="2345954" cy="855056"/>
          </a:xfrm>
        </p:grpSpPr>
        <p:pic>
          <p:nvPicPr>
            <p:cNvPr id="4" name="Picture 4" descr="Unitec">
              <a:extLst>
                <a:ext uri="{FF2B5EF4-FFF2-40B4-BE49-F238E27FC236}">
                  <a16:creationId xmlns:a16="http://schemas.microsoft.com/office/drawing/2014/main" id="{7FA29A71-725B-C8DB-4380-5872D598B4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1317" y="3071982"/>
              <a:ext cx="855056" cy="855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Manukau Institute of Technology - Auckland Water Ski Club">
              <a:extLst>
                <a:ext uri="{FF2B5EF4-FFF2-40B4-BE49-F238E27FC236}">
                  <a16:creationId xmlns:a16="http://schemas.microsoft.com/office/drawing/2014/main" id="{28ACEF41-7E34-4162-387C-B069C28D3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0419" y="3252566"/>
              <a:ext cx="1552392" cy="61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E17FDC-B8B1-B3F4-62FF-565D41619DBA}"/>
              </a:ext>
            </a:extLst>
          </p:cNvPr>
          <p:cNvGrpSpPr/>
          <p:nvPr/>
        </p:nvGrpSpPr>
        <p:grpSpPr>
          <a:xfrm>
            <a:off x="1207829" y="3043116"/>
            <a:ext cx="1552393" cy="821450"/>
            <a:chOff x="684212" y="3071641"/>
            <a:chExt cx="1552393" cy="8214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E959A8-32E8-4AA4-B464-FDD2A4051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9833" y="3071641"/>
              <a:ext cx="890938" cy="612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0FB20E-10EE-9AAC-0F4F-7206FE46E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4212" y="3534100"/>
              <a:ext cx="1552393" cy="35899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8E9CEDE-1D33-93F1-FD7A-5EE70A3E9EDD}"/>
              </a:ext>
            </a:extLst>
          </p:cNvPr>
          <p:cNvGrpSpPr/>
          <p:nvPr/>
        </p:nvGrpSpPr>
        <p:grpSpPr>
          <a:xfrm>
            <a:off x="5470282" y="2957591"/>
            <a:ext cx="1068307" cy="899263"/>
            <a:chOff x="4533146" y="3454641"/>
            <a:chExt cx="1068307" cy="899263"/>
          </a:xfrm>
        </p:grpSpPr>
        <p:pic>
          <p:nvPicPr>
            <p:cNvPr id="7" name="Picture 2" descr="Oceania Career Academy - Your Future Starts Here">
              <a:extLst>
                <a:ext uri="{FF2B5EF4-FFF2-40B4-BE49-F238E27FC236}">
                  <a16:creationId xmlns:a16="http://schemas.microsoft.com/office/drawing/2014/main" id="{02279506-86E8-50E9-AD98-1C868AB6BD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454641"/>
              <a:ext cx="990600" cy="4953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103EC6-711F-3198-C588-4F525F29F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3146" y="3949942"/>
              <a:ext cx="1068307" cy="403962"/>
            </a:xfrm>
            <a:prstGeom prst="rect">
              <a:avLst/>
            </a:prstGeom>
          </p:spPr>
        </p:pic>
      </p:grpSp>
      <p:pic>
        <p:nvPicPr>
          <p:cNvPr id="11" name="Picture 2" descr="The University of Auckland | Study Options">
            <a:extLst>
              <a:ext uri="{FF2B5EF4-FFF2-40B4-BE49-F238E27FC236}">
                <a16:creationId xmlns:a16="http://schemas.microsoft.com/office/drawing/2014/main" id="{789B2A32-E2A8-4755-0839-92F00852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23" y="1910709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New Zealand Qualifications Authority - Wikipedia">
            <a:extLst>
              <a:ext uri="{FF2B5EF4-FFF2-40B4-BE49-F238E27FC236}">
                <a16:creationId xmlns:a16="http://schemas.microsoft.com/office/drawing/2014/main" id="{2D798732-B784-0DD0-2FCA-B9337C2E4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1910709"/>
            <a:ext cx="1221878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ctor Services Manager Vacancy » Ako Aotearoa">
            <a:extLst>
              <a:ext uri="{FF2B5EF4-FFF2-40B4-BE49-F238E27FC236}">
                <a16:creationId xmlns:a16="http://schemas.microsoft.com/office/drawing/2014/main" id="{0DDFE929-5CC8-146E-E460-9FD157FCC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15" y="1816953"/>
            <a:ext cx="1319195" cy="79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F60D38B0-885D-CE66-9F2A-2C2845E4FD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7" y="72539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8067176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768F7-92CA-63BC-3121-62CDBE794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0183E95-9ED2-85C6-C868-739BD8028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Demonstration</a:t>
            </a:r>
            <a:endParaRPr lang="en-NZ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5532F9F5-9D29-24E7-57D5-1867C63FF888}"/>
              </a:ext>
            </a:extLst>
          </p:cNvPr>
          <p:cNvSpPr txBox="1">
            <a:spLocks/>
          </p:cNvSpPr>
          <p:nvPr/>
        </p:nvSpPr>
        <p:spPr>
          <a:xfrm>
            <a:off x="684213" y="1444394"/>
            <a:ext cx="3435882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am a new contract milker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9B14ACC-D4DD-D283-37C5-3881965C3CFE}"/>
              </a:ext>
            </a:extLst>
          </p:cNvPr>
          <p:cNvSpPr txBox="1">
            <a:spLocks/>
          </p:cNvSpPr>
          <p:nvPr/>
        </p:nvSpPr>
        <p:spPr>
          <a:xfrm>
            <a:off x="684746" y="2639252"/>
            <a:ext cx="3435349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This assessment is for contract milking 101 with Dairy Training Ltd. It will cover:</a:t>
            </a:r>
          </a:p>
          <a:p>
            <a:pPr marL="285750" marR="0" lvl="0" indent="-285750" algn="just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Typical contract issues</a:t>
            </a:r>
          </a:p>
          <a:p>
            <a:pPr marL="285750" marR="0" lvl="0" indent="-285750" algn="just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Guidelines for issues</a:t>
            </a:r>
          </a:p>
          <a:p>
            <a:pPr marL="285750" marR="0" lvl="0" indent="-285750" algn="just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Who to go to for help</a:t>
            </a:r>
            <a:endParaRPr kumimoji="0" lang="en-NZ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" name="Picture 2" descr="Sharemilker">
            <a:extLst>
              <a:ext uri="{FF2B5EF4-FFF2-40B4-BE49-F238E27FC236}">
                <a16:creationId xmlns:a16="http://schemas.microsoft.com/office/drawing/2014/main" id="{B8F5A251-4C97-4465-E38D-61B1E7BC2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77" y="1432560"/>
            <a:ext cx="3443685" cy="2295790"/>
          </a:xfrm>
          <a:prstGeom prst="roundRect">
            <a:avLst>
              <a:gd name="adj" fmla="val 91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CC548C38-9965-2EBD-30A6-CDB95D3F2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B983347-C364-2990-A7BB-10BAB21F6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44" y="3495739"/>
            <a:ext cx="2488010" cy="96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73,900+ Warning Sticker Stock Illustrations, Royalty-Free Vector Graphics &amp;  Clip Art - iStock | Warning sign, Warning label, Caution sticker">
            <a:extLst>
              <a:ext uri="{FF2B5EF4-FFF2-40B4-BE49-F238E27FC236}">
                <a16:creationId xmlns:a16="http://schemas.microsoft.com/office/drawing/2014/main" id="{5FAD29B5-D292-FC0B-2CC6-9750EEF73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9487" r="8703" b="9163"/>
          <a:stretch>
            <a:fillRect/>
          </a:stretch>
        </p:blipFill>
        <p:spPr bwMode="auto">
          <a:xfrm>
            <a:off x="4193208" y="3306471"/>
            <a:ext cx="1590026" cy="115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99EECB-6E7D-F428-B431-FD7449971EB2}"/>
              </a:ext>
            </a:extLst>
          </p:cNvPr>
          <p:cNvSpPr txBox="1"/>
          <p:nvPr/>
        </p:nvSpPr>
        <p:spPr>
          <a:xfrm>
            <a:off x="4190826" y="3661833"/>
            <a:ext cx="1586058" cy="54998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defTabSz="180000"/>
            <a:r>
              <a:rPr lang="en-GB" sz="1600" i="1"/>
              <a:t>This is a prototype</a:t>
            </a:r>
            <a:endParaRPr lang="en-NZ" sz="1600" i="1"/>
          </a:p>
        </p:txBody>
      </p:sp>
    </p:spTree>
    <p:extLst>
      <p:ext uri="{BB962C8B-B14F-4D97-AF65-F5344CB8AC3E}">
        <p14:creationId xmlns:p14="http://schemas.microsoft.com/office/powerpoint/2010/main" val="2603348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6048-BA3D-7B24-8CB3-0FD3D47CE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BDC83CC-EB0C-27B6-636B-7FFD79ECDF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Demonstration</a:t>
            </a:r>
            <a:endParaRPr lang="en-NZ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7F2B38-813B-C12B-A257-2699BE994D03}"/>
              </a:ext>
            </a:extLst>
          </p:cNvPr>
          <p:cNvGrpSpPr/>
          <p:nvPr/>
        </p:nvGrpSpPr>
        <p:grpSpPr>
          <a:xfrm>
            <a:off x="3580517" y="1372797"/>
            <a:ext cx="4511923" cy="2945962"/>
            <a:chOff x="3810703" y="1629579"/>
            <a:chExt cx="3706505" cy="23641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0D9600-2282-B8FD-5ACF-73AA6CF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576" r="8353"/>
            <a:stretch>
              <a:fillRect/>
            </a:stretch>
          </p:blipFill>
          <p:spPr>
            <a:xfrm>
              <a:off x="4391250" y="1629579"/>
              <a:ext cx="3125958" cy="23623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260538-98E7-D122-E074-C4E425EC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86429"/>
            <a:stretch>
              <a:fillRect/>
            </a:stretch>
          </p:blipFill>
          <p:spPr>
            <a:xfrm>
              <a:off x="3810703" y="1631362"/>
              <a:ext cx="580547" cy="2362350"/>
            </a:xfrm>
            <a:prstGeom prst="rect">
              <a:avLst/>
            </a:prstGeom>
          </p:spPr>
        </p:pic>
      </p:grp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3FBE67A-FA26-8A89-CFE0-BDA7DF28A2DC}"/>
              </a:ext>
            </a:extLst>
          </p:cNvPr>
          <p:cNvSpPr txBox="1">
            <a:spLocks/>
          </p:cNvSpPr>
          <p:nvPr/>
        </p:nvSpPr>
        <p:spPr>
          <a:xfrm>
            <a:off x="684214" y="1503808"/>
            <a:ext cx="3435882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Tutor reviews outputs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C03D4F3-3A9D-C342-1CAE-3337313E262D}"/>
              </a:ext>
            </a:extLst>
          </p:cNvPr>
          <p:cNvSpPr txBox="1">
            <a:spLocks/>
          </p:cNvSpPr>
          <p:nvPr/>
        </p:nvSpPr>
        <p:spPr>
          <a:xfrm>
            <a:off x="684745" y="2634172"/>
            <a:ext cx="3846743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Transcript</a:t>
            </a:r>
          </a:p>
          <a:p>
            <a:pPr marL="285750" marR="0" lvl="0" indent="-285750" algn="just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Provisional grade</a:t>
            </a:r>
          </a:p>
          <a:p>
            <a:pPr marL="285750" marR="0" lvl="0" indent="-285750" algn="just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Reason for grade</a:t>
            </a:r>
          </a:p>
          <a:p>
            <a:pPr marL="285750" indent="-285750">
              <a:buClr>
                <a:srgbClr val="E4813F"/>
              </a:buClr>
              <a:buFont typeface="Arial" panose="020B0604020202020204" pitchFamily="34" charset="0"/>
              <a:buChar char="•"/>
              <a:defRPr/>
            </a:pPr>
            <a:r>
              <a:rPr lang="en-GB" sz="1400">
                <a:solidFill>
                  <a:sysClr val="windowText" lastClr="000000"/>
                </a:solidFill>
              </a:rPr>
              <a:t>Audio recording</a:t>
            </a:r>
            <a:r>
              <a:rPr lang="en-NZ" sz="1400">
                <a:solidFill>
                  <a:sysClr val="windowText" lastClr="000000"/>
                </a:solidFill>
              </a:rPr>
              <a:t>.</a:t>
            </a:r>
            <a:endParaRPr lang="en-GB" sz="1400">
              <a:solidFill>
                <a:sysClr val="windowText" lastClr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52589C-2D98-C51D-45A3-02F5E2CDF577}"/>
              </a:ext>
            </a:extLst>
          </p:cNvPr>
          <p:cNvGrpSpPr/>
          <p:nvPr/>
        </p:nvGrpSpPr>
        <p:grpSpPr>
          <a:xfrm>
            <a:off x="7182988" y="3228361"/>
            <a:ext cx="1170508" cy="1192269"/>
            <a:chOff x="5209018" y="4174175"/>
            <a:chExt cx="1170508" cy="11922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D46E111-AA66-F159-70CE-A711415E65FD}"/>
                </a:ext>
              </a:extLst>
            </p:cNvPr>
            <p:cNvSpPr/>
            <p:nvPr/>
          </p:nvSpPr>
          <p:spPr>
            <a:xfrm>
              <a:off x="5455920" y="4351020"/>
              <a:ext cx="693420" cy="84582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Z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3A87EE8-8CCD-D645-4DA6-229DDE9F6BBD}"/>
                </a:ext>
              </a:extLst>
            </p:cNvPr>
            <p:cNvGrpSpPr/>
            <p:nvPr/>
          </p:nvGrpSpPr>
          <p:grpSpPr>
            <a:xfrm>
              <a:off x="5209018" y="4174175"/>
              <a:ext cx="1170508" cy="1192269"/>
              <a:chOff x="2275249" y="3154680"/>
              <a:chExt cx="2140607" cy="2140607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6DE5DC20-00CD-E86E-AD0B-A01E517A08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4307" y="3931920"/>
                <a:ext cx="751345" cy="7513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Graphic 11" descr="Paper with solid fill">
                <a:extLst>
                  <a:ext uri="{FF2B5EF4-FFF2-40B4-BE49-F238E27FC236}">
                    <a16:creationId xmlns:a16="http://schemas.microsoft.com/office/drawing/2014/main" id="{5F60333E-A52E-BA0C-CFEC-C73662C4E6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275249" y="3154680"/>
                <a:ext cx="2140607" cy="2140607"/>
              </a:xfrm>
              <a:prstGeom prst="rect">
                <a:avLst/>
              </a:prstGeom>
            </p:spPr>
          </p:pic>
        </p:grpSp>
      </p:grpSp>
      <p:pic>
        <p:nvPicPr>
          <p:cNvPr id="14" name="Picture 1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DBB494C8-51A4-0F95-08C1-1C67E2966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858039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8BA35-1D35-F73C-A861-C579B292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63AE2A-2BFB-A759-A951-61F1591DDC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Demonstration</a:t>
            </a:r>
            <a:endParaRPr lang="en-NZ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CEB770E-ABC6-0802-391C-6B5FF91D11FE}"/>
              </a:ext>
            </a:extLst>
          </p:cNvPr>
          <p:cNvSpPr txBox="1">
            <a:spLocks/>
          </p:cNvSpPr>
          <p:nvPr/>
        </p:nvSpPr>
        <p:spPr>
          <a:xfrm>
            <a:off x="684214" y="1535558"/>
            <a:ext cx="3435882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appears accurate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B023E5B-4B70-12B3-9B3F-5254FD38B5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2274257"/>
              </p:ext>
            </p:extLst>
          </p:nvPr>
        </p:nvGraphicFramePr>
        <p:xfrm>
          <a:off x="4443211" y="1248759"/>
          <a:ext cx="3599646" cy="3304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E84558C-F6CE-7DA7-95DB-4BC80EDC7AD9}"/>
              </a:ext>
            </a:extLst>
          </p:cNvPr>
          <p:cNvSpPr txBox="1">
            <a:spLocks/>
          </p:cNvSpPr>
          <p:nvPr/>
        </p:nvSpPr>
        <p:spPr>
          <a:xfrm>
            <a:off x="684213" y="2688175"/>
            <a:ext cx="3599646" cy="423212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95% match between AI and human</a:t>
            </a:r>
          </a:p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Even tutors can disagree</a:t>
            </a:r>
          </a:p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Many non-matches are addressable.</a:t>
            </a:r>
          </a:p>
        </p:txBody>
      </p:sp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7D1EC17-55EB-881A-2B75-D05AF01E2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0113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97A96C7-8BA0-7916-632E-C897DFA493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3" y="131763"/>
            <a:ext cx="5047720" cy="438150"/>
          </a:xfrm>
        </p:spPr>
        <p:txBody>
          <a:bodyPr/>
          <a:lstStyle/>
          <a:p>
            <a:r>
              <a:rPr lang="mi-NZ"/>
              <a:t>How it works </a:t>
            </a:r>
            <a:r>
              <a:rPr lang="mi-NZ" i="1"/>
              <a:t>(current agent)</a:t>
            </a:r>
            <a:endParaRPr lang="en-NZ" i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91E6720-B8D0-BB42-67AF-B9683B6619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3" y="1789166"/>
            <a:ext cx="3487737" cy="641599"/>
          </a:xfrm>
        </p:spPr>
        <p:txBody>
          <a:bodyPr/>
          <a:lstStyle/>
          <a:p>
            <a:r>
              <a:rPr lang="mi-NZ"/>
              <a:t>A custom agent</a:t>
            </a:r>
            <a:endParaRPr lang="en-NZ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612B38C-CA15-0883-4879-40899710CF87}"/>
              </a:ext>
            </a:extLst>
          </p:cNvPr>
          <p:cNvSpPr txBox="1">
            <a:spLocks/>
          </p:cNvSpPr>
          <p:nvPr/>
        </p:nvSpPr>
        <p:spPr>
          <a:xfrm>
            <a:off x="684213" y="2430765"/>
            <a:ext cx="3487737" cy="724239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/>
              <a:t>An off-the-shelf wouldn’t work for this:</a:t>
            </a:r>
          </a:p>
          <a:p>
            <a:pPr marL="515381" lvl="1" indent="-342900">
              <a:buFont typeface="+mj-lt"/>
              <a:buAutoNum type="arabicPeriod"/>
            </a:pPr>
            <a:r>
              <a:rPr lang="en-GB" sz="1400"/>
              <a:t>We need a controlled conversation</a:t>
            </a:r>
          </a:p>
          <a:p>
            <a:pPr marL="515381" lvl="1" indent="-342900">
              <a:buFont typeface="+mj-lt"/>
              <a:buAutoNum type="arabicPeriod"/>
            </a:pPr>
            <a:r>
              <a:rPr lang="en-GB" sz="1400"/>
              <a:t>We need precise outputs</a:t>
            </a:r>
          </a:p>
          <a:p>
            <a:pPr marL="515381" lvl="1" indent="-342900">
              <a:buFont typeface="+mj-lt"/>
              <a:buAutoNum type="arabicPeriod"/>
            </a:pPr>
            <a:r>
              <a:rPr lang="en-GB" sz="1400"/>
              <a:t>We want to charge the institute.</a:t>
            </a:r>
          </a:p>
        </p:txBody>
      </p:sp>
      <p:pic>
        <p:nvPicPr>
          <p:cNvPr id="3" name="Graphic 2" descr="Robot with solid fill">
            <a:extLst>
              <a:ext uri="{FF2B5EF4-FFF2-40B4-BE49-F238E27FC236}">
                <a16:creationId xmlns:a16="http://schemas.microsoft.com/office/drawing/2014/main" id="{77050B9F-64E0-DFC2-E787-FC7FF4528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46453" y="1634042"/>
            <a:ext cx="2544793" cy="2544793"/>
          </a:xfrm>
          <a:prstGeom prst="rect">
            <a:avLst/>
          </a:prstGeom>
        </p:spPr>
      </p:pic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A3884C69-CA57-C74A-7122-65B3193EA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05118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2149A-166A-D181-FC57-69542476E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53DB38-ACCD-263B-F38E-46FA4500FE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3" y="131763"/>
            <a:ext cx="6182254" cy="438150"/>
          </a:xfrm>
        </p:spPr>
        <p:txBody>
          <a:bodyPr/>
          <a:lstStyle/>
          <a:p>
            <a:r>
              <a:rPr lang="mi-NZ"/>
              <a:t>How it works </a:t>
            </a:r>
            <a:r>
              <a:rPr lang="mi-NZ" i="1"/>
              <a:t>(current agent)</a:t>
            </a:r>
            <a:endParaRPr lang="en-NZ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167A618-AA80-7369-0016-AC94AF98E1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56289903"/>
              </p:ext>
            </p:extLst>
          </p:nvPr>
        </p:nvGraphicFramePr>
        <p:xfrm>
          <a:off x="4119562" y="800100"/>
          <a:ext cx="4268787" cy="413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9F62F64-44A1-C469-D00E-E39027563050}"/>
              </a:ext>
            </a:extLst>
          </p:cNvPr>
          <p:cNvSpPr txBox="1">
            <a:spLocks/>
          </p:cNvSpPr>
          <p:nvPr/>
        </p:nvSpPr>
        <p:spPr>
          <a:xfrm>
            <a:off x="693682" y="1780590"/>
            <a:ext cx="3435882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double agent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8A6571B-60AF-D6C2-90CF-D02CA23AC68C}"/>
              </a:ext>
            </a:extLst>
          </p:cNvPr>
          <p:cNvSpPr txBox="1">
            <a:spLocks/>
          </p:cNvSpPr>
          <p:nvPr/>
        </p:nvSpPr>
        <p:spPr>
          <a:xfrm>
            <a:off x="693681" y="2535004"/>
            <a:ext cx="3435350" cy="4232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85750" indent="-285750" algn="just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2pPr>
            <a:lvl3pPr marL="5184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>
                <a:latin typeface="+mj-lt"/>
              </a:defRPr>
            </a:lvl3pPr>
            <a:lvl4pPr marL="6912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latin typeface="+mj-lt"/>
              </a:defRPr>
            </a:lvl4pPr>
            <a:lvl5pPr marL="8640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5pPr>
            <a:lvl6pPr marL="141446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63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81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8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285750" marR="0" lvl="0" indent="-285750" algn="l" defTabSz="13500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There are two agents used</a:t>
            </a:r>
          </a:p>
          <a:p>
            <a:pPr marL="285750" marR="0" lvl="0" indent="-285750" algn="l" defTabSz="13500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We do this for specialisation and answer protection</a:t>
            </a:r>
          </a:p>
          <a:p>
            <a:pPr marL="285750" marR="0" lvl="0" indent="-285750" algn="l" defTabSz="13500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Roboto" panose="02000000000000000000" pitchFamily="2" charset="0"/>
              </a:rPr>
              <a:t>Note: </a:t>
            </a:r>
            <a:r>
              <a:rPr lang="en-GB" sz="1400" kern="0">
                <a:solidFill>
                  <a:prstClr val="black"/>
                </a:solidFill>
              </a:rPr>
              <a:t>V2 has other models including text.</a:t>
            </a: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Graphic 9" descr="Chat bubble with solid fill">
            <a:extLst>
              <a:ext uri="{FF2B5EF4-FFF2-40B4-BE49-F238E27FC236}">
                <a16:creationId xmlns:a16="http://schemas.microsoft.com/office/drawing/2014/main" id="{8CA2B9EA-6283-5629-33C4-B84ED859B7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2650" y="1992462"/>
            <a:ext cx="1158576" cy="1158576"/>
          </a:xfrm>
          <a:prstGeom prst="rect">
            <a:avLst/>
          </a:prstGeom>
        </p:spPr>
      </p:pic>
      <p:pic>
        <p:nvPicPr>
          <p:cNvPr id="11" name="Graphic 10" descr="Signature with solid fill">
            <a:extLst>
              <a:ext uri="{FF2B5EF4-FFF2-40B4-BE49-F238E27FC236}">
                <a16:creationId xmlns:a16="http://schemas.microsoft.com/office/drawing/2014/main" id="{52A6BCFF-35EA-3E15-3A3D-7DD22DB14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482602" y="1946044"/>
            <a:ext cx="1224044" cy="12240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A8AB17-02DF-E7FF-DE4D-EDE0CF68BE78}"/>
              </a:ext>
            </a:extLst>
          </p:cNvPr>
          <p:cNvSpPr txBox="1"/>
          <p:nvPr/>
        </p:nvSpPr>
        <p:spPr>
          <a:xfrm>
            <a:off x="4486400" y="2902198"/>
            <a:ext cx="1638833" cy="7797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Examiner</a:t>
            </a:r>
            <a:b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(OpenAI Realtime Voice API)</a:t>
            </a: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3F87F4-DF96-3BBA-4EF1-BCBFE4E589D3}"/>
              </a:ext>
            </a:extLst>
          </p:cNvPr>
          <p:cNvSpPr txBox="1"/>
          <p:nvPr/>
        </p:nvSpPr>
        <p:spPr>
          <a:xfrm>
            <a:off x="6382146" y="2921247"/>
            <a:ext cx="1638833" cy="7797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Assessor</a:t>
            </a:r>
            <a:b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(GPT-4o text</a:t>
            </a:r>
            <a:b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model)</a:t>
            </a: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EBEEFF9-C466-65B0-C938-002BED3AEC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49159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33736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2C432-5D29-8C20-ED77-DCE011598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F2282A2-7F7F-BBEB-3F93-1610A64979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3" y="1894931"/>
            <a:ext cx="3435882" cy="1194858"/>
          </a:xfrm>
        </p:spPr>
        <p:txBody>
          <a:bodyPr/>
          <a:lstStyle/>
          <a:p>
            <a:r>
              <a:rPr lang="en-GB"/>
              <a:t>Set assessment questions</a:t>
            </a:r>
            <a:endParaRPr lang="en-NZ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0707270-88ED-79B8-0FB9-BB035B5A5CC8}"/>
              </a:ext>
            </a:extLst>
          </p:cNvPr>
          <p:cNvSpPr txBox="1">
            <a:spLocks/>
          </p:cNvSpPr>
          <p:nvPr/>
        </p:nvSpPr>
        <p:spPr>
          <a:xfrm>
            <a:off x="684213" y="3056452"/>
            <a:ext cx="3435350" cy="4232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85750" indent="-285750" algn="just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2pPr>
            <a:lvl3pPr marL="5184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>
                <a:latin typeface="+mj-lt"/>
              </a:defRPr>
            </a:lvl3pPr>
            <a:lvl4pPr marL="6912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latin typeface="+mj-lt"/>
              </a:defRPr>
            </a:lvl4pPr>
            <a:lvl5pPr marL="8640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5pPr>
            <a:lvl6pPr marL="141446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63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81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8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l"/>
            <a:r>
              <a:rPr lang="en-GB" sz="1400"/>
              <a:t>The educator provides the questions</a:t>
            </a:r>
          </a:p>
          <a:p>
            <a:pPr algn="l"/>
            <a:r>
              <a:rPr lang="en-GB" sz="1400"/>
              <a:t>This controls the conversation</a:t>
            </a:r>
            <a:r>
              <a:rPr lang="en-NZ" sz="1400"/>
              <a:t>.</a:t>
            </a:r>
            <a:endParaRPr lang="en-GB" sz="1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B40C115-46DA-AF30-4D93-0E68F6D2D9FA}"/>
              </a:ext>
            </a:extLst>
          </p:cNvPr>
          <p:cNvSpPr/>
          <p:nvPr/>
        </p:nvSpPr>
        <p:spPr>
          <a:xfrm>
            <a:off x="5422900" y="1524000"/>
            <a:ext cx="1993900" cy="2711450"/>
          </a:xfrm>
          <a:prstGeom prst="roundRect">
            <a:avLst>
              <a:gd name="adj" fmla="val 5647"/>
            </a:avLst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>
                <a:latin typeface="+mj-lt"/>
              </a:rPr>
              <a:t>Q1: What is a common contract issue…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F037642-1584-705F-C37D-9B0190C32404}"/>
              </a:ext>
            </a:extLst>
          </p:cNvPr>
          <p:cNvSpPr txBox="1">
            <a:spLocks/>
          </p:cNvSpPr>
          <p:nvPr/>
        </p:nvSpPr>
        <p:spPr>
          <a:xfrm>
            <a:off x="684213" y="131763"/>
            <a:ext cx="6182254" cy="438150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/>
              <a:t>How it works </a:t>
            </a:r>
            <a:r>
              <a:rPr lang="mi-NZ" i="1"/>
              <a:t>(current agent)</a:t>
            </a:r>
            <a:endParaRPr lang="en-NZ"/>
          </a:p>
        </p:txBody>
      </p:sp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2A7C245-D76B-0098-7F8A-9A4611D11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49159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1084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176F1-79AA-D6C9-E9D0-4A2538E7D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382A680-2D7B-B72E-5B47-5346FFB71260}"/>
              </a:ext>
            </a:extLst>
          </p:cNvPr>
          <p:cNvSpPr txBox="1">
            <a:spLocks/>
          </p:cNvSpPr>
          <p:nvPr/>
        </p:nvSpPr>
        <p:spPr>
          <a:xfrm>
            <a:off x="678616" y="1691088"/>
            <a:ext cx="3435882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Prompting content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AEE75E2-511E-D206-EA29-0CFF83B7F76F}"/>
              </a:ext>
            </a:extLst>
          </p:cNvPr>
          <p:cNvSpPr txBox="1">
            <a:spLocks/>
          </p:cNvSpPr>
          <p:nvPr/>
        </p:nvSpPr>
        <p:spPr>
          <a:xfrm>
            <a:off x="667449" y="2946884"/>
            <a:ext cx="2999793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E4813F"/>
              </a:buClr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prstClr val="black"/>
                </a:solidFill>
                <a:latin typeface="Calibri Light"/>
              </a:rPr>
              <a:t>We give the agent information for it to decide how to respond/grade</a:t>
            </a:r>
          </a:p>
          <a:p>
            <a:pPr marL="285750" indent="-285750">
              <a:buClr>
                <a:srgbClr val="E4813F"/>
              </a:buClr>
              <a:buFont typeface="Arial" panose="020B0604020202020204" pitchFamily="34" charset="0"/>
              <a:buChar char="•"/>
            </a:pPr>
            <a:r>
              <a:rPr lang="en-NZ" sz="1400" b="0">
                <a:solidFill>
                  <a:prstClr val="black"/>
                </a:solidFill>
                <a:latin typeface="Calibri Light"/>
              </a:rPr>
              <a:t>This avoids it relying only on generic information from online</a:t>
            </a:r>
          </a:p>
        </p:txBody>
      </p:sp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0343F318-B7D5-FD26-92FF-8DDB988F3661}"/>
              </a:ext>
            </a:extLst>
          </p:cNvPr>
          <p:cNvSpPr/>
          <p:nvPr/>
        </p:nvSpPr>
        <p:spPr>
          <a:xfrm>
            <a:off x="6571510" y="1409700"/>
            <a:ext cx="2013690" cy="1310640"/>
          </a:xfrm>
          <a:prstGeom prst="irregularSeal2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Exampleanswers</a:t>
            </a: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&amp; grades</a:t>
            </a: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0" name="Graphic 9" descr="Packing Box Open with solid fill">
            <a:extLst>
              <a:ext uri="{FF2B5EF4-FFF2-40B4-BE49-F238E27FC236}">
                <a16:creationId xmlns:a16="http://schemas.microsoft.com/office/drawing/2014/main" id="{235BF999-EE51-976A-548A-D270F3D5E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7713" y="2356488"/>
            <a:ext cx="2343150" cy="2343150"/>
          </a:xfrm>
          <a:prstGeom prst="rect">
            <a:avLst/>
          </a:prstGeom>
        </p:spPr>
      </p:pic>
      <p:sp>
        <p:nvSpPr>
          <p:cNvPr id="11" name="Arc 10">
            <a:extLst>
              <a:ext uri="{FF2B5EF4-FFF2-40B4-BE49-F238E27FC236}">
                <a16:creationId xmlns:a16="http://schemas.microsoft.com/office/drawing/2014/main" id="{5362DB54-C775-AA1D-0F5D-3DB4D0FBCB81}"/>
              </a:ext>
            </a:extLst>
          </p:cNvPr>
          <p:cNvSpPr/>
          <p:nvPr/>
        </p:nvSpPr>
        <p:spPr>
          <a:xfrm>
            <a:off x="4630457" y="2525358"/>
            <a:ext cx="1533525" cy="1607731"/>
          </a:xfrm>
          <a:prstGeom prst="arc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1B172AB0-6495-D98A-63E6-2CC78E96B7D0}"/>
              </a:ext>
            </a:extLst>
          </p:cNvPr>
          <p:cNvSpPr/>
          <p:nvPr/>
        </p:nvSpPr>
        <p:spPr>
          <a:xfrm flipH="1">
            <a:off x="6341251" y="2525358"/>
            <a:ext cx="1402817" cy="1607732"/>
          </a:xfrm>
          <a:prstGeom prst="arc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7063E7F0-8D63-BA7A-D9BA-80E26185ECDC}"/>
              </a:ext>
            </a:extLst>
          </p:cNvPr>
          <p:cNvSpPr/>
          <p:nvPr/>
        </p:nvSpPr>
        <p:spPr>
          <a:xfrm>
            <a:off x="5674884" y="1870076"/>
            <a:ext cx="596517" cy="2898774"/>
          </a:xfrm>
          <a:prstGeom prst="arc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158335C7-AEA1-770B-53C9-01715B0BE553}"/>
              </a:ext>
            </a:extLst>
          </p:cNvPr>
          <p:cNvSpPr/>
          <p:nvPr/>
        </p:nvSpPr>
        <p:spPr>
          <a:xfrm>
            <a:off x="4927600" y="911814"/>
            <a:ext cx="2400300" cy="1180511"/>
          </a:xfrm>
          <a:prstGeom prst="irregularSeal2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Assessment rubric</a:t>
            </a: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5" name="Explosion: 8 Points 14">
            <a:extLst>
              <a:ext uri="{FF2B5EF4-FFF2-40B4-BE49-F238E27FC236}">
                <a16:creationId xmlns:a16="http://schemas.microsoft.com/office/drawing/2014/main" id="{4E6F286E-56D0-500B-ACC6-24EEBFCA6CCC}"/>
              </a:ext>
            </a:extLst>
          </p:cNvPr>
          <p:cNvSpPr/>
          <p:nvPr/>
        </p:nvSpPr>
        <p:spPr>
          <a:xfrm>
            <a:off x="4143322" y="1853652"/>
            <a:ext cx="1544646" cy="1473115"/>
          </a:xfrm>
          <a:prstGeom prst="irregularSeal1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Course materials</a:t>
            </a: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CA0778C6-2A7E-6DBC-E4F4-DD5B27CF60DC}"/>
              </a:ext>
            </a:extLst>
          </p:cNvPr>
          <p:cNvSpPr txBox="1">
            <a:spLocks/>
          </p:cNvSpPr>
          <p:nvPr/>
        </p:nvSpPr>
        <p:spPr>
          <a:xfrm>
            <a:off x="684213" y="131763"/>
            <a:ext cx="6182254" cy="438150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/>
              <a:t>How it works </a:t>
            </a:r>
            <a:r>
              <a:rPr lang="mi-NZ" i="1"/>
              <a:t>(current agent)</a:t>
            </a:r>
            <a:endParaRPr lang="en-NZ"/>
          </a:p>
        </p:txBody>
      </p:sp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95466B35-DF00-0DAA-E124-E1B3D0F950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49159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919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FADE4-7070-F0E3-C963-DA6D98736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Packing Box Open with solid fill">
            <a:extLst>
              <a:ext uri="{FF2B5EF4-FFF2-40B4-BE49-F238E27FC236}">
                <a16:creationId xmlns:a16="http://schemas.microsoft.com/office/drawing/2014/main" id="{A8642853-74D9-1DD7-B0D2-3EDC1F4D7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51853" y="1831326"/>
            <a:ext cx="2343150" cy="234315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307EEF3-A857-E200-7192-AD7D7B8F2D07}"/>
              </a:ext>
            </a:extLst>
          </p:cNvPr>
          <p:cNvSpPr txBox="1">
            <a:spLocks/>
          </p:cNvSpPr>
          <p:nvPr/>
        </p:nvSpPr>
        <p:spPr>
          <a:xfrm>
            <a:off x="678616" y="1770376"/>
            <a:ext cx="3651732" cy="585387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‘RAG’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2B2108D-4D87-7B3E-3814-F5630F48592B}"/>
              </a:ext>
            </a:extLst>
          </p:cNvPr>
          <p:cNvSpPr txBox="1">
            <a:spLocks/>
          </p:cNvSpPr>
          <p:nvPr/>
        </p:nvSpPr>
        <p:spPr>
          <a:xfrm>
            <a:off x="667449" y="2464197"/>
            <a:ext cx="2999793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rgbClr val="E4813F"/>
              </a:buClr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prstClr val="black"/>
                </a:solidFill>
                <a:latin typeface="Calibri Light"/>
              </a:rPr>
              <a:t>We use Retrieval Augmented Generation to search course information when needed</a:t>
            </a:r>
          </a:p>
          <a:p>
            <a:pPr marL="285750" indent="-285750" algn="l">
              <a:buClr>
                <a:srgbClr val="E4813F"/>
              </a:buClr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prstClr val="black"/>
                </a:solidFill>
                <a:latin typeface="Calibri Light"/>
              </a:rPr>
              <a:t>There is too much course information to put into the prompt.</a:t>
            </a:r>
          </a:p>
        </p:txBody>
      </p:sp>
      <p:pic>
        <p:nvPicPr>
          <p:cNvPr id="6" name="Graphic 5" descr="Hand with solid fill">
            <a:extLst>
              <a:ext uri="{FF2B5EF4-FFF2-40B4-BE49-F238E27FC236}">
                <a16:creationId xmlns:a16="http://schemas.microsoft.com/office/drawing/2014/main" id="{4CEB377C-CD75-0387-13CF-1B1D6ABF8D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7282617">
            <a:off x="4837614" y="1313176"/>
            <a:ext cx="914400" cy="914400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D8511A8-9045-F2B0-200A-FE40651F5F14}"/>
              </a:ext>
            </a:extLst>
          </p:cNvPr>
          <p:cNvSpPr txBox="1">
            <a:spLocks/>
          </p:cNvSpPr>
          <p:nvPr/>
        </p:nvSpPr>
        <p:spPr>
          <a:xfrm>
            <a:off x="684213" y="131763"/>
            <a:ext cx="6182254" cy="438150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/>
              <a:t>How it works </a:t>
            </a:r>
            <a:r>
              <a:rPr lang="mi-NZ" i="1"/>
              <a:t>(current agent)</a:t>
            </a:r>
            <a:endParaRPr lang="en-NZ"/>
          </a:p>
        </p:txBody>
      </p:sp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976F09C5-A447-6C04-11CC-22988E101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49159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5372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 descr="Badge 1 with solid fill">
            <a:extLst>
              <a:ext uri="{FF2B5EF4-FFF2-40B4-BE49-F238E27FC236}">
                <a16:creationId xmlns:a16="http://schemas.microsoft.com/office/drawing/2014/main" id="{32FC0AAC-D5E0-8F7A-C66A-0C6434318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594" y="2961565"/>
            <a:ext cx="864000" cy="864000"/>
          </a:xfrm>
          <a:prstGeom prst="rect">
            <a:avLst/>
          </a:prstGeom>
        </p:spPr>
      </p:pic>
      <p:pic>
        <p:nvPicPr>
          <p:cNvPr id="21" name="Graphic 20" descr="Badge 3 with solid fill">
            <a:extLst>
              <a:ext uri="{FF2B5EF4-FFF2-40B4-BE49-F238E27FC236}">
                <a16:creationId xmlns:a16="http://schemas.microsoft.com/office/drawing/2014/main" id="{01697600-8970-4C2C-2E17-55C317717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3507193" y="2961565"/>
            <a:ext cx="864000" cy="864000"/>
          </a:xfrm>
          <a:prstGeom prst="rect">
            <a:avLst/>
          </a:prstGeom>
        </p:spPr>
      </p:pic>
      <p:pic>
        <p:nvPicPr>
          <p:cNvPr id="22" name="Graphic 21" descr="Badge with solid fill">
            <a:extLst>
              <a:ext uri="{FF2B5EF4-FFF2-40B4-BE49-F238E27FC236}">
                <a16:creationId xmlns:a16="http://schemas.microsoft.com/office/drawing/2014/main" id="{EB050E28-F879-171A-376E-B0C98509C4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87470" y="2961565"/>
            <a:ext cx="864000" cy="86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2DE45-0DF3-B46B-482A-862C0E5AA8EF}"/>
              </a:ext>
            </a:extLst>
          </p:cNvPr>
          <p:cNvSpPr txBox="1"/>
          <p:nvPr/>
        </p:nvSpPr>
        <p:spPr>
          <a:xfrm>
            <a:off x="217743" y="3839317"/>
            <a:ext cx="1764000" cy="614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Intro </a:t>
            </a:r>
            <a:br>
              <a:rPr lang="en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admin</a:t>
            </a: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mins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F13FF7-0F8C-7E60-E259-BE3BBFCC3A54}"/>
              </a:ext>
            </a:extLst>
          </p:cNvPr>
          <p:cNvSpPr txBox="1"/>
          <p:nvPr/>
        </p:nvSpPr>
        <p:spPr>
          <a:xfrm>
            <a:off x="3076944" y="3856569"/>
            <a:ext cx="1764000" cy="6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 and mechanics</a:t>
            </a: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 mins</a:t>
            </a: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endParaRPr lang="en-NZ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endParaRPr lang="en-NZ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428AD6-4BBB-5C04-49C6-D25CCECA5FFF}"/>
              </a:ext>
            </a:extLst>
          </p:cNvPr>
          <p:cNvSpPr txBox="1"/>
          <p:nvPr/>
        </p:nvSpPr>
        <p:spPr>
          <a:xfrm>
            <a:off x="4516421" y="3856569"/>
            <a:ext cx="1764000" cy="593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Pilot</a:t>
            </a:r>
            <a:b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findings</a:t>
            </a:r>
            <a:endParaRPr lang="en-GB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GB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8 mins</a:t>
            </a:r>
            <a:endParaRPr lang="en-NZ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94988E-4758-D768-DACB-E618A55D43F2}"/>
              </a:ext>
            </a:extLst>
          </p:cNvPr>
          <p:cNvSpPr txBox="1"/>
          <p:nvPr/>
        </p:nvSpPr>
        <p:spPr>
          <a:xfrm>
            <a:off x="684214" y="1869284"/>
            <a:ext cx="7793518" cy="4863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32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Today’s agenda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5C3E4C8-511E-9BED-851F-90AF24577B91}"/>
              </a:ext>
            </a:extLst>
          </p:cNvPr>
          <p:cNvSpPr txBox="1">
            <a:spLocks noChangeAspect="1"/>
          </p:cNvSpPr>
          <p:nvPr/>
        </p:nvSpPr>
        <p:spPr>
          <a:xfrm>
            <a:off x="684212" y="2374381"/>
            <a:ext cx="7793518" cy="3185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NZ" sz="1800">
              <a:solidFill>
                <a:schemeClr val="bg1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BD7DC1-3540-D738-AF32-BD2124DF6982}"/>
              </a:ext>
            </a:extLst>
          </p:cNvPr>
          <p:cNvSpPr txBox="1"/>
          <p:nvPr/>
        </p:nvSpPr>
        <p:spPr>
          <a:xfrm>
            <a:off x="5918891" y="3856569"/>
            <a:ext cx="1764000" cy="593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mi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Q&amp;A</a:t>
            </a:r>
            <a:br>
              <a:rPr lang="mi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mi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</a:t>
            </a:r>
            <a:r>
              <a:rPr lang="en-NZ" sz="1400" b="1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anel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14 mins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A2CFB-B228-3E26-5985-F3EDA956A7B3}"/>
              </a:ext>
            </a:extLst>
          </p:cNvPr>
          <p:cNvSpPr txBox="1"/>
          <p:nvPr/>
        </p:nvSpPr>
        <p:spPr>
          <a:xfrm>
            <a:off x="1637466" y="3839317"/>
            <a:ext cx="1764000" cy="6013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agents in</a:t>
            </a:r>
            <a:br>
              <a:rPr lang="en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Oceania</a:t>
            </a: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7 mins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D3ADC871-E6F2-1100-4E49-0ABD2B06F6D7}"/>
              </a:ext>
            </a:extLst>
          </p:cNvPr>
          <p:cNvSpPr/>
          <p:nvPr/>
        </p:nvSpPr>
        <p:spPr>
          <a:xfrm>
            <a:off x="5064163" y="3065080"/>
            <a:ext cx="683622" cy="683622"/>
          </a:xfrm>
          <a:prstGeom prst="flowChartConnector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A5818499-9559-0850-307D-EEF7E4439CEA}"/>
              </a:ext>
            </a:extLst>
          </p:cNvPr>
          <p:cNvSpPr/>
          <p:nvPr/>
        </p:nvSpPr>
        <p:spPr>
          <a:xfrm>
            <a:off x="6454081" y="3065080"/>
            <a:ext cx="683622" cy="683622"/>
          </a:xfrm>
          <a:prstGeom prst="flowChartConnector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5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ED4A766-D9AD-2671-9EBE-DBDA116259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5FA4EA0-81A1-BEAA-1919-B7731F41C19C}"/>
              </a:ext>
            </a:extLst>
          </p:cNvPr>
          <p:cNvSpPr/>
          <p:nvPr/>
        </p:nvSpPr>
        <p:spPr>
          <a:xfrm>
            <a:off x="7682891" y="3065080"/>
            <a:ext cx="683622" cy="683622"/>
          </a:xfrm>
          <a:prstGeom prst="flowChart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6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DD939-234D-5989-84E5-32D093E891C6}"/>
              </a:ext>
            </a:extLst>
          </p:cNvPr>
          <p:cNvSpPr txBox="1"/>
          <p:nvPr/>
        </p:nvSpPr>
        <p:spPr>
          <a:xfrm>
            <a:off x="7142702" y="3864075"/>
            <a:ext cx="1764000" cy="593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Thanks</a:t>
            </a:r>
            <a:b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closing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135000">
              <a:spcAft>
                <a:spcPts val="450"/>
              </a:spcAft>
              <a:buClr>
                <a:schemeClr val="accent5"/>
              </a:buClr>
            </a:pPr>
            <a:r>
              <a:rPr lang="en-NZ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 mins</a:t>
            </a:r>
          </a:p>
        </p:txBody>
      </p:sp>
    </p:spTree>
    <p:extLst>
      <p:ext uri="{BB962C8B-B14F-4D97-AF65-F5344CB8AC3E}">
        <p14:creationId xmlns:p14="http://schemas.microsoft.com/office/powerpoint/2010/main" val="39856828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C9C2E-2E67-E768-656E-65B2DB888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A34E7814-DD47-CDF3-7A94-D17C06B8DA23}"/>
              </a:ext>
            </a:extLst>
          </p:cNvPr>
          <p:cNvSpPr txBox="1">
            <a:spLocks/>
          </p:cNvSpPr>
          <p:nvPr/>
        </p:nvSpPr>
        <p:spPr>
          <a:xfrm>
            <a:off x="682050" y="1692125"/>
            <a:ext cx="4160581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Ethical guard rails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17744A79-0F69-B696-F2F1-80FC5A2D789A}"/>
              </a:ext>
            </a:extLst>
          </p:cNvPr>
          <p:cNvSpPr txBox="1">
            <a:spLocks/>
          </p:cNvSpPr>
          <p:nvPr/>
        </p:nvSpPr>
        <p:spPr>
          <a:xfrm>
            <a:off x="684213" y="131763"/>
            <a:ext cx="6182254" cy="438150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mi-NZ"/>
              <a:t>How it works </a:t>
            </a:r>
            <a:r>
              <a:rPr lang="mi-NZ" i="1"/>
              <a:t>(work in progress)</a:t>
            </a:r>
            <a:endParaRPr lang="en-NZ" i="1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0D6768-F9E9-2AF0-4413-C6756204C709}"/>
              </a:ext>
            </a:extLst>
          </p:cNvPr>
          <p:cNvSpPr txBox="1">
            <a:spLocks/>
          </p:cNvSpPr>
          <p:nvPr/>
        </p:nvSpPr>
        <p:spPr>
          <a:xfrm>
            <a:off x="414151" y="4711762"/>
            <a:ext cx="6499205" cy="3866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85750" indent="-285750" algn="just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2pPr>
            <a:lvl3pPr marL="5184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>
                <a:latin typeface="+mj-lt"/>
              </a:defRPr>
            </a:lvl3pPr>
            <a:lvl4pPr marL="6912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latin typeface="+mj-lt"/>
              </a:defRPr>
            </a:lvl4pPr>
            <a:lvl5pPr marL="8640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5pPr>
            <a:lvl6pPr marL="141446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63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81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8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indent="0">
              <a:buNone/>
            </a:pPr>
            <a:r>
              <a:rPr lang="en-GB" sz="800"/>
              <a:t>Based on a review of UNESCO's ethics of AI (2022); DIA’s public service AI framework (2025); Dr Karaitiana </a:t>
            </a:r>
            <a:r>
              <a:rPr lang="en-GB" sz="800" err="1"/>
              <a:t>Taiuru's</a:t>
            </a:r>
            <a:r>
              <a:rPr lang="en-GB" sz="800"/>
              <a:t> Te Tiriti-based AI ethical principles (2023); Office of the Privacy Commissioner advice (2023); </a:t>
            </a:r>
            <a:r>
              <a:rPr lang="en-GB" sz="800" err="1"/>
              <a:t>MoE</a:t>
            </a:r>
            <a:r>
              <a:rPr lang="en-GB" sz="800"/>
              <a:t> advice (2024); and joint work by the DIA, National Cyber Security Centre and Stats NZ (2023)</a:t>
            </a:r>
            <a:endParaRPr lang="en-NZ" sz="800"/>
          </a:p>
        </p:txBody>
      </p:sp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42CAB41-59CA-A980-FFEF-9C0CAD2CB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49159"/>
            <a:ext cx="603357" cy="603357"/>
          </a:xfrm>
          <a:prstGeom prst="flowChartConnector">
            <a:avLst/>
          </a:prstGeom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1D35030-8283-319B-FE3F-7CB81EAD0BB1}"/>
              </a:ext>
            </a:extLst>
          </p:cNvPr>
          <p:cNvSpPr txBox="1">
            <a:spLocks/>
          </p:cNvSpPr>
          <p:nvPr/>
        </p:nvSpPr>
        <p:spPr>
          <a:xfrm>
            <a:off x="682050" y="2429110"/>
            <a:ext cx="4387321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Protect learner data</a:t>
            </a:r>
            <a:endParaRPr lang="en-GB" sz="1400" b="0">
              <a:solidFill>
                <a:prstClr val="black"/>
              </a:solidFill>
              <a:latin typeface="+mj-lt"/>
            </a:endParaRPr>
          </a:p>
          <a:p>
            <a:pPr marL="342900" marR="0" lvl="0" indent="-34290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Be transparent with users</a:t>
            </a:r>
          </a:p>
          <a:p>
            <a:pPr marL="342900" marR="0" lvl="0" indent="-34290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Review outputs</a:t>
            </a:r>
            <a:endParaRPr lang="en-GB" sz="1400" b="0">
              <a:solidFill>
                <a:prstClr val="black"/>
              </a:solidFill>
              <a:latin typeface="+mj-lt"/>
            </a:endParaRPr>
          </a:p>
          <a:p>
            <a:pPr marL="342900" marR="0" lvl="0" indent="-34290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+mj-lt"/>
              <a:buAutoNum type="arabicPeriod"/>
              <a:tabLst/>
              <a:defRPr/>
            </a:pPr>
            <a:r>
              <a:rPr lang="en-GB" sz="1400" b="0">
                <a:solidFill>
                  <a:prstClr val="black"/>
                </a:solidFill>
                <a:latin typeface="+mj-lt"/>
              </a:rPr>
              <a:t>Test for bias*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98A65EBB-2F39-626F-F691-AF2813A3E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2631" y="1692125"/>
            <a:ext cx="2235513" cy="22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82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E0C43-F068-5F53-58F1-FA6D35F0B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C02F0B00-7A4A-98AE-7279-E0223AAE8219}"/>
              </a:ext>
            </a:extLst>
          </p:cNvPr>
          <p:cNvSpPr txBox="1">
            <a:spLocks/>
          </p:cNvSpPr>
          <p:nvPr/>
        </p:nvSpPr>
        <p:spPr>
          <a:xfrm>
            <a:off x="684214" y="2073875"/>
            <a:ext cx="4916999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Misuse guard rails*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BD93D3A-C06A-E4F2-3AED-9CF16927E6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3" y="131763"/>
            <a:ext cx="6182254" cy="438150"/>
          </a:xfrm>
        </p:spPr>
        <p:txBody>
          <a:bodyPr/>
          <a:lstStyle/>
          <a:p>
            <a:r>
              <a:rPr lang="mi-NZ"/>
              <a:t>How it works </a:t>
            </a:r>
            <a:r>
              <a:rPr lang="mi-NZ" i="1"/>
              <a:t>(work in progress)</a:t>
            </a:r>
            <a:endParaRPr lang="en-NZ"/>
          </a:p>
        </p:txBody>
      </p:sp>
      <p:pic>
        <p:nvPicPr>
          <p:cNvPr id="2" name="Picture 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88CD3BA-DFFA-72C4-6ACD-BEABF1D2E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49159"/>
            <a:ext cx="603357" cy="603357"/>
          </a:xfrm>
          <a:prstGeom prst="flowChartConnector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7EAFD81-CD3B-D2F3-D80C-3F58C4C3261A}"/>
              </a:ext>
            </a:extLst>
          </p:cNvPr>
          <p:cNvSpPr txBox="1">
            <a:spLocks/>
          </p:cNvSpPr>
          <p:nvPr/>
        </p:nvSpPr>
        <p:spPr>
          <a:xfrm>
            <a:off x="684213" y="2825300"/>
            <a:ext cx="4192588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rgbClr val="E4813F"/>
              </a:buClr>
              <a:buFont typeface="+mj-lt"/>
              <a:buAutoNum type="arabicPeriod"/>
            </a:pPr>
            <a:r>
              <a:rPr lang="en-GB" sz="1400" b="0">
                <a:solidFill>
                  <a:prstClr val="black"/>
                </a:solidFill>
                <a:latin typeface="Calibri Light"/>
              </a:rPr>
              <a:t>Preventative measures</a:t>
            </a:r>
          </a:p>
          <a:p>
            <a:pPr marL="342900" indent="-342900" algn="l">
              <a:buClr>
                <a:srgbClr val="E4813F"/>
              </a:buClr>
              <a:buFont typeface="+mj-lt"/>
              <a:buAutoNum type="arabicPeriod"/>
            </a:pPr>
            <a:r>
              <a:rPr lang="en-GB" sz="1400" b="0">
                <a:solidFill>
                  <a:prstClr val="black"/>
                </a:solidFill>
                <a:latin typeface="Calibri Light"/>
              </a:rPr>
              <a:t>Reactive measures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E52B029-064D-0CFB-8743-3B3B72843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5715" y="1933215"/>
            <a:ext cx="1784170" cy="17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486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D2346-B221-A1B1-51B8-868E190BBD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3885D1A-8133-5138-3D62-A414FCB54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Pilots</a:t>
            </a:r>
            <a:endParaRPr lang="en-NZ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FE63FF-2F30-69B4-C88A-B1DB20E47F5B}"/>
              </a:ext>
            </a:extLst>
          </p:cNvPr>
          <p:cNvGrpSpPr>
            <a:grpSpLocks noChangeAspect="1"/>
          </p:cNvGrpSpPr>
          <p:nvPr/>
        </p:nvGrpSpPr>
        <p:grpSpPr>
          <a:xfrm>
            <a:off x="4739860" y="2002845"/>
            <a:ext cx="871022" cy="1027495"/>
            <a:chOff x="3144961" y="1716623"/>
            <a:chExt cx="1885241" cy="2223912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E1636B8-E25E-794B-29FC-4BEFD78F548E}"/>
                </a:ext>
              </a:extLst>
            </p:cNvPr>
            <p:cNvSpPr/>
            <p:nvPr/>
          </p:nvSpPr>
          <p:spPr>
            <a:xfrm>
              <a:off x="3144982" y="2843207"/>
              <a:ext cx="1885220" cy="1097244"/>
            </a:xfrm>
            <a:custGeom>
              <a:avLst/>
              <a:gdLst>
                <a:gd name="connsiteX0" fmla="*/ 1885221 w 1885220"/>
                <a:gd name="connsiteY0" fmla="*/ 1097245 h 1097244"/>
                <a:gd name="connsiteX1" fmla="*/ 1186202 w 1885220"/>
                <a:gd name="connsiteY1" fmla="*/ 8 h 1097244"/>
                <a:gd name="connsiteX2" fmla="*/ 648172 w 1885220"/>
                <a:gd name="connsiteY2" fmla="*/ 0 h 1097244"/>
                <a:gd name="connsiteX3" fmla="*/ 0 w 1885220"/>
                <a:gd name="connsiteY3" fmla="*/ 1097245 h 109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5220" h="1097244">
                  <a:moveTo>
                    <a:pt x="1885221" y="1097245"/>
                  </a:moveTo>
                  <a:cubicBezTo>
                    <a:pt x="1885221" y="490759"/>
                    <a:pt x="1572589" y="8"/>
                    <a:pt x="1186202" y="8"/>
                  </a:cubicBezTo>
                  <a:lnTo>
                    <a:pt x="648172" y="0"/>
                  </a:lnTo>
                  <a:cubicBezTo>
                    <a:pt x="289910" y="0"/>
                    <a:pt x="0" y="490751"/>
                    <a:pt x="0" y="1097245"/>
                  </a:cubicBezTo>
                </a:path>
              </a:pathLst>
            </a:custGeom>
            <a:solidFill>
              <a:srgbClr val="1B998B"/>
            </a:solidFill>
            <a:ln w="20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DFCB61-78DC-7EC4-BE8E-28DD92C7C00C}"/>
                </a:ext>
              </a:extLst>
            </p:cNvPr>
            <p:cNvGrpSpPr/>
            <p:nvPr/>
          </p:nvGrpSpPr>
          <p:grpSpPr>
            <a:xfrm>
              <a:off x="3144961" y="1716623"/>
              <a:ext cx="1885199" cy="2223912"/>
              <a:chOff x="3144961" y="1716623"/>
              <a:chExt cx="1885199" cy="2223912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ECD13695-18FB-2189-C9CD-64A72DD32932}"/>
                  </a:ext>
                </a:extLst>
              </p:cNvPr>
              <p:cNvSpPr/>
              <p:nvPr/>
            </p:nvSpPr>
            <p:spPr>
              <a:xfrm>
                <a:off x="3144961" y="2843299"/>
                <a:ext cx="1885199" cy="1097236"/>
              </a:xfrm>
              <a:custGeom>
                <a:avLst/>
                <a:gdLst>
                  <a:gd name="connsiteX0" fmla="*/ 1186181 w 1885199"/>
                  <a:gd name="connsiteY0" fmla="*/ 0 h 1097236"/>
                  <a:gd name="connsiteX1" fmla="*/ 0 w 1885199"/>
                  <a:gd name="connsiteY1" fmla="*/ 1097236 h 1097236"/>
                  <a:gd name="connsiteX2" fmla="*/ 1885200 w 1885199"/>
                  <a:gd name="connsiteY2" fmla="*/ 1097236 h 109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5199" h="1097236">
                    <a:moveTo>
                      <a:pt x="1186181" y="0"/>
                    </a:moveTo>
                    <a:lnTo>
                      <a:pt x="0" y="1097236"/>
                    </a:lnTo>
                    <a:lnTo>
                      <a:pt x="1885200" y="1097236"/>
                    </a:lnTo>
                    <a:close/>
                  </a:path>
                </a:pathLst>
              </a:custGeom>
              <a:solidFill>
                <a:srgbClr val="1B998B"/>
              </a:solidFill>
              <a:ln w="20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422A55FE-7F02-667B-FE37-5788F413E23B}"/>
                  </a:ext>
                </a:extLst>
              </p:cNvPr>
              <p:cNvSpPr/>
              <p:nvPr/>
            </p:nvSpPr>
            <p:spPr>
              <a:xfrm>
                <a:off x="3517370" y="1716623"/>
                <a:ext cx="1089516" cy="1089516"/>
              </a:xfrm>
              <a:custGeom>
                <a:avLst/>
                <a:gdLst>
                  <a:gd name="connsiteX0" fmla="*/ 1089516 w 1089516"/>
                  <a:gd name="connsiteY0" fmla="*/ 544769 h 1089516"/>
                  <a:gd name="connsiteX1" fmla="*/ 544769 w 1089516"/>
                  <a:gd name="connsiteY1" fmla="*/ 1089516 h 1089516"/>
                  <a:gd name="connsiteX2" fmla="*/ 0 w 1089516"/>
                  <a:gd name="connsiteY2" fmla="*/ 544769 h 1089516"/>
                  <a:gd name="connsiteX3" fmla="*/ 544769 w 1089516"/>
                  <a:gd name="connsiteY3" fmla="*/ 0 h 1089516"/>
                  <a:gd name="connsiteX4" fmla="*/ 1089516 w 1089516"/>
                  <a:gd name="connsiteY4" fmla="*/ 544769 h 108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516" h="1089516">
                    <a:moveTo>
                      <a:pt x="1089516" y="544769"/>
                    </a:moveTo>
                    <a:cubicBezTo>
                      <a:pt x="1089516" y="845633"/>
                      <a:pt x="845633" y="1089516"/>
                      <a:pt x="544769" y="1089516"/>
                    </a:cubicBezTo>
                    <a:cubicBezTo>
                      <a:pt x="243904" y="1089516"/>
                      <a:pt x="0" y="845633"/>
                      <a:pt x="0" y="544769"/>
                    </a:cubicBezTo>
                    <a:cubicBezTo>
                      <a:pt x="0" y="243904"/>
                      <a:pt x="243904" y="0"/>
                      <a:pt x="544769" y="0"/>
                    </a:cubicBezTo>
                    <a:cubicBezTo>
                      <a:pt x="845633" y="0"/>
                      <a:pt x="1089516" y="243904"/>
                      <a:pt x="1089516" y="544769"/>
                    </a:cubicBezTo>
                    <a:close/>
                  </a:path>
                </a:pathLst>
              </a:custGeom>
              <a:solidFill>
                <a:srgbClr val="1B998B"/>
              </a:solidFill>
              <a:ln w="20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/>
              </a:p>
            </p:txBody>
          </p:sp>
        </p:grpSp>
      </p:grp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9AAFED1-9F0A-D677-4F69-2556E8D70A2A}"/>
              </a:ext>
            </a:extLst>
          </p:cNvPr>
          <p:cNvSpPr txBox="1">
            <a:spLocks/>
          </p:cNvSpPr>
          <p:nvPr/>
        </p:nvSpPr>
        <p:spPr>
          <a:xfrm>
            <a:off x="684212" y="1309478"/>
            <a:ext cx="3258059" cy="810941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Contract Milking 101 (Level 5)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1C71E84-44BD-3802-33EC-F47E55B77E92}"/>
              </a:ext>
            </a:extLst>
          </p:cNvPr>
          <p:cNvSpPr txBox="1">
            <a:spLocks/>
          </p:cNvSpPr>
          <p:nvPr/>
        </p:nvSpPr>
        <p:spPr>
          <a:xfrm>
            <a:off x="684212" y="2602690"/>
            <a:ext cx="3396082" cy="1562873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7381"/>
              </a:lnSpc>
            </a:pPr>
            <a:r>
              <a:rPr lang="en-GB" sz="1400">
                <a:solidFill>
                  <a:schemeClr val="tx1"/>
                </a:solidFill>
                <a:latin typeface="+mj-lt"/>
              </a:rPr>
              <a:t>Provider:</a:t>
            </a:r>
            <a:br>
              <a:rPr lang="en-GB" sz="1400">
                <a:solidFill>
                  <a:schemeClr val="tx1"/>
                </a:solidFill>
                <a:latin typeface="+mj-lt"/>
              </a:rPr>
            </a:br>
            <a:r>
              <a:rPr lang="en-GB" sz="1400" b="0">
                <a:solidFill>
                  <a:schemeClr val="tx1"/>
                </a:solidFill>
                <a:latin typeface="+mj-lt"/>
              </a:rPr>
              <a:t>Dairy Training Ltd</a:t>
            </a:r>
          </a:p>
          <a:p>
            <a:pPr algn="l">
              <a:lnSpc>
                <a:spcPct val="87381"/>
              </a:lnSpc>
            </a:pPr>
            <a:r>
              <a:rPr lang="en-GB" sz="1400">
                <a:solidFill>
                  <a:schemeClr val="tx1"/>
                </a:solidFill>
                <a:latin typeface="+mj-lt"/>
              </a:rPr>
              <a:t>Format change:</a:t>
            </a:r>
            <a:br>
              <a:rPr lang="en-GB" sz="1400">
                <a:solidFill>
                  <a:schemeClr val="tx1"/>
                </a:solidFill>
                <a:latin typeface="+mj-lt"/>
              </a:rPr>
            </a:br>
            <a:r>
              <a:rPr lang="en-GB" sz="1400" b="0">
                <a:solidFill>
                  <a:schemeClr val="tx1"/>
                </a:solidFill>
                <a:latin typeface="+mj-lt"/>
              </a:rPr>
              <a:t>Oral tutor to Oral AI</a:t>
            </a:r>
          </a:p>
          <a:p>
            <a:pPr algn="l">
              <a:lnSpc>
                <a:spcPct val="87381"/>
              </a:lnSpc>
            </a:pPr>
            <a:r>
              <a:rPr lang="en-GB" sz="1400">
                <a:solidFill>
                  <a:schemeClr val="tx1"/>
                </a:solidFill>
                <a:latin typeface="+mj-lt"/>
              </a:rPr>
              <a:t>Aim:</a:t>
            </a:r>
            <a:br>
              <a:rPr lang="en-GB" sz="1400" b="0">
                <a:solidFill>
                  <a:schemeClr val="tx1"/>
                </a:solidFill>
                <a:latin typeface="+mj-lt"/>
              </a:rPr>
            </a:br>
            <a:r>
              <a:rPr lang="en-GB" sz="1400" b="0">
                <a:solidFill>
                  <a:schemeClr val="tx1"/>
                </a:solidFill>
                <a:latin typeface="+mj-lt"/>
              </a:rPr>
              <a:t>Inclusive for remote and / or neurodiverse students and saves tutor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932ED-A9AE-6C96-2243-7B5DA484E688}"/>
              </a:ext>
            </a:extLst>
          </p:cNvPr>
          <p:cNvSpPr txBox="1"/>
          <p:nvPr/>
        </p:nvSpPr>
        <p:spPr>
          <a:xfrm>
            <a:off x="4295953" y="3143663"/>
            <a:ext cx="1735316" cy="1153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>
              <a:buClr>
                <a:schemeClr val="accent1"/>
              </a:buClr>
            </a:pPr>
            <a:r>
              <a:rPr lang="mi-NZ" sz="1400"/>
              <a:t>11 students</a:t>
            </a:r>
          </a:p>
          <a:p>
            <a:pPr algn="ctr" defTabSz="180000">
              <a:buClr>
                <a:schemeClr val="accent1"/>
              </a:buClr>
            </a:pPr>
            <a:r>
              <a:rPr lang="mi-NZ" sz="1400"/>
              <a:t>Mixed ethnicities</a:t>
            </a:r>
          </a:p>
          <a:p>
            <a:pPr algn="ctr" defTabSz="180000">
              <a:buClr>
                <a:schemeClr val="accent1"/>
              </a:buClr>
            </a:pPr>
            <a:r>
              <a:rPr lang="mi-NZ" sz="1400"/>
              <a:t>Aged ~22 to ~40</a:t>
            </a:r>
            <a:endParaRPr lang="en-NZ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6407FD-7146-5DA2-E447-C24835BB0A3D}"/>
              </a:ext>
            </a:extLst>
          </p:cNvPr>
          <p:cNvSpPr txBox="1"/>
          <p:nvPr/>
        </p:nvSpPr>
        <p:spPr>
          <a:xfrm>
            <a:off x="4523870" y="1597374"/>
            <a:ext cx="1360573" cy="349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/>
            <a:r>
              <a:rPr lang="mi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Demographics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D0D3BC-11D5-CD00-EFB4-901D23CB4022}"/>
              </a:ext>
            </a:extLst>
          </p:cNvPr>
          <p:cNvSpPr txBox="1"/>
          <p:nvPr/>
        </p:nvSpPr>
        <p:spPr>
          <a:xfrm>
            <a:off x="6302174" y="1597374"/>
            <a:ext cx="1360573" cy="349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/>
            <a:r>
              <a:rPr lang="mi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Agent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721E4D6-3AFF-F2F9-5835-51A4C8601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3243" y="1804134"/>
            <a:ext cx="1438434" cy="14384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BEED345-22E5-AAF5-4437-619137A9D795}"/>
              </a:ext>
            </a:extLst>
          </p:cNvPr>
          <p:cNvSpPr txBox="1"/>
          <p:nvPr/>
        </p:nvSpPr>
        <p:spPr>
          <a:xfrm>
            <a:off x="5994618" y="3143663"/>
            <a:ext cx="1986075" cy="1153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>
              <a:buClr>
                <a:schemeClr val="accent1"/>
              </a:buClr>
            </a:pPr>
            <a:r>
              <a:rPr lang="mi-NZ" sz="1400"/>
              <a:t>Follow-up questions during</a:t>
            </a:r>
          </a:p>
          <a:p>
            <a:pPr algn="ctr" defTabSz="180000">
              <a:buClr>
                <a:schemeClr val="accent1"/>
              </a:buClr>
            </a:pPr>
            <a:r>
              <a:rPr lang="mi-NZ" sz="1400"/>
              <a:t>Feedback at the end</a:t>
            </a:r>
          </a:p>
        </p:txBody>
      </p:sp>
      <p:pic>
        <p:nvPicPr>
          <p:cNvPr id="8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F214C633-956A-0387-DC2D-CC1C982BD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001608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E3FABF-931B-181F-BC82-446D89741E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Pilots</a:t>
            </a:r>
            <a:endParaRPr lang="en-NZ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B32E4ED-9285-BFFE-D83F-8EA3BE398AB7}"/>
              </a:ext>
            </a:extLst>
          </p:cNvPr>
          <p:cNvSpPr txBox="1">
            <a:spLocks/>
          </p:cNvSpPr>
          <p:nvPr/>
        </p:nvSpPr>
        <p:spPr>
          <a:xfrm>
            <a:off x="684212" y="2559599"/>
            <a:ext cx="3392288" cy="1562873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87381"/>
              </a:lnSpc>
            </a:pPr>
            <a:r>
              <a:rPr lang="en-GB" sz="1400">
                <a:solidFill>
                  <a:schemeClr val="tx1"/>
                </a:solidFill>
                <a:latin typeface="+mj-lt"/>
              </a:rPr>
              <a:t>Provider:</a:t>
            </a:r>
            <a:br>
              <a:rPr lang="en-GB" sz="1400" b="0">
                <a:solidFill>
                  <a:schemeClr val="tx1"/>
                </a:solidFill>
                <a:latin typeface="+mj-lt"/>
              </a:rPr>
            </a:br>
            <a:r>
              <a:rPr lang="en-GB" sz="1400" b="0">
                <a:solidFill>
                  <a:schemeClr val="tx1"/>
                </a:solidFill>
                <a:latin typeface="+mj-lt"/>
              </a:rPr>
              <a:t>Fruition</a:t>
            </a:r>
          </a:p>
          <a:p>
            <a:pPr algn="l">
              <a:lnSpc>
                <a:spcPct val="87381"/>
              </a:lnSpc>
            </a:pPr>
            <a:r>
              <a:rPr lang="en-GB" sz="1400">
                <a:solidFill>
                  <a:schemeClr val="tx1"/>
                </a:solidFill>
                <a:latin typeface="+mj-lt"/>
              </a:rPr>
              <a:t>Format change:</a:t>
            </a:r>
            <a:br>
              <a:rPr lang="en-GB" sz="1400">
                <a:solidFill>
                  <a:schemeClr val="tx1"/>
                </a:solidFill>
                <a:latin typeface="+mj-lt"/>
              </a:rPr>
            </a:br>
            <a:r>
              <a:rPr lang="en-GB" sz="1400" b="0">
                <a:solidFill>
                  <a:schemeClr val="tx1"/>
                </a:solidFill>
                <a:latin typeface="+mj-lt"/>
              </a:rPr>
              <a:t>Written to Oral AI</a:t>
            </a:r>
          </a:p>
          <a:p>
            <a:pPr algn="l">
              <a:lnSpc>
                <a:spcPct val="87381"/>
              </a:lnSpc>
            </a:pPr>
            <a:r>
              <a:rPr lang="en-GB" sz="1400">
                <a:solidFill>
                  <a:schemeClr val="tx1"/>
                </a:solidFill>
                <a:latin typeface="+mj-lt"/>
              </a:rPr>
              <a:t>Aim:</a:t>
            </a:r>
            <a:br>
              <a:rPr lang="en-GB" sz="1400" b="0">
                <a:solidFill>
                  <a:schemeClr val="tx1"/>
                </a:solidFill>
                <a:latin typeface="+mj-lt"/>
              </a:rPr>
            </a:br>
            <a:r>
              <a:rPr lang="en-GB" sz="1400" b="0">
                <a:solidFill>
                  <a:schemeClr val="tx1"/>
                </a:solidFill>
                <a:latin typeface="+mj-lt"/>
              </a:rPr>
              <a:t>Inclusive for young Māori learners, illiterate learners, and save tutor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824C4F-B106-46F7-C26F-9D6B85DC146E}"/>
              </a:ext>
            </a:extLst>
          </p:cNvPr>
          <p:cNvSpPr txBox="1"/>
          <p:nvPr/>
        </p:nvSpPr>
        <p:spPr>
          <a:xfrm>
            <a:off x="4306391" y="3145840"/>
            <a:ext cx="1735316" cy="1153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>
              <a:buClr>
                <a:schemeClr val="accent1"/>
              </a:buClr>
            </a:pPr>
            <a:r>
              <a:rPr lang="mi-NZ" sz="1400"/>
              <a:t>14 students</a:t>
            </a:r>
          </a:p>
          <a:p>
            <a:pPr algn="ctr" defTabSz="180000">
              <a:buClr>
                <a:schemeClr val="accent1"/>
              </a:buClr>
            </a:pPr>
            <a:r>
              <a:rPr lang="mi-NZ" sz="1400"/>
              <a:t>Predominantly Māori and Pasifika</a:t>
            </a:r>
          </a:p>
          <a:p>
            <a:pPr algn="ctr" defTabSz="180000">
              <a:buClr>
                <a:schemeClr val="accent1"/>
              </a:buClr>
            </a:pPr>
            <a:r>
              <a:rPr lang="mi-NZ" sz="1400"/>
              <a:t>Aged ~16</a:t>
            </a:r>
            <a:endParaRPr lang="en-NZ" sz="1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4E3B6E-4410-C467-334A-5E41508C7069}"/>
              </a:ext>
            </a:extLst>
          </p:cNvPr>
          <p:cNvSpPr txBox="1"/>
          <p:nvPr/>
        </p:nvSpPr>
        <p:spPr>
          <a:xfrm>
            <a:off x="6076652" y="3169416"/>
            <a:ext cx="1854916" cy="11537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>
              <a:buClr>
                <a:schemeClr val="accent1"/>
              </a:buClr>
            </a:pPr>
            <a:r>
              <a:rPr lang="mi-NZ" sz="1400"/>
              <a:t>Follow-up question at the end</a:t>
            </a:r>
          </a:p>
          <a:p>
            <a:pPr algn="ctr" defTabSz="180000">
              <a:buClr>
                <a:schemeClr val="accent1"/>
              </a:buClr>
            </a:pPr>
            <a:r>
              <a:rPr lang="mi-NZ" sz="1400"/>
              <a:t>No feedback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A4CFB6E9-E222-C21F-ABD5-D4E3E5A323BA}"/>
              </a:ext>
            </a:extLst>
          </p:cNvPr>
          <p:cNvSpPr txBox="1">
            <a:spLocks/>
          </p:cNvSpPr>
          <p:nvPr/>
        </p:nvSpPr>
        <p:spPr>
          <a:xfrm>
            <a:off x="684212" y="1295408"/>
            <a:ext cx="3258059" cy="810941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Hei Whanaake H&amp;S (Level 2)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CF7D7A-4ADD-60FA-9BE6-9A7EC7D0348A}"/>
              </a:ext>
            </a:extLst>
          </p:cNvPr>
          <p:cNvGrpSpPr>
            <a:grpSpLocks noChangeAspect="1"/>
          </p:cNvGrpSpPr>
          <p:nvPr/>
        </p:nvGrpSpPr>
        <p:grpSpPr>
          <a:xfrm>
            <a:off x="4739860" y="2002845"/>
            <a:ext cx="871022" cy="1027495"/>
            <a:chOff x="3144961" y="1716623"/>
            <a:chExt cx="1885241" cy="222391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C350F2E-78BB-273B-4CCD-176C8FBD54BD}"/>
                </a:ext>
              </a:extLst>
            </p:cNvPr>
            <p:cNvSpPr/>
            <p:nvPr/>
          </p:nvSpPr>
          <p:spPr>
            <a:xfrm>
              <a:off x="3144982" y="2843207"/>
              <a:ext cx="1885220" cy="1097244"/>
            </a:xfrm>
            <a:custGeom>
              <a:avLst/>
              <a:gdLst>
                <a:gd name="connsiteX0" fmla="*/ 1885221 w 1885220"/>
                <a:gd name="connsiteY0" fmla="*/ 1097245 h 1097244"/>
                <a:gd name="connsiteX1" fmla="*/ 1186202 w 1885220"/>
                <a:gd name="connsiteY1" fmla="*/ 8 h 1097244"/>
                <a:gd name="connsiteX2" fmla="*/ 648172 w 1885220"/>
                <a:gd name="connsiteY2" fmla="*/ 0 h 1097244"/>
                <a:gd name="connsiteX3" fmla="*/ 0 w 1885220"/>
                <a:gd name="connsiteY3" fmla="*/ 1097245 h 109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85220" h="1097244">
                  <a:moveTo>
                    <a:pt x="1885221" y="1097245"/>
                  </a:moveTo>
                  <a:cubicBezTo>
                    <a:pt x="1885221" y="490759"/>
                    <a:pt x="1572589" y="8"/>
                    <a:pt x="1186202" y="8"/>
                  </a:cubicBezTo>
                  <a:lnTo>
                    <a:pt x="648172" y="0"/>
                  </a:lnTo>
                  <a:cubicBezTo>
                    <a:pt x="289910" y="0"/>
                    <a:pt x="0" y="490751"/>
                    <a:pt x="0" y="1097245"/>
                  </a:cubicBezTo>
                </a:path>
              </a:pathLst>
            </a:custGeom>
            <a:solidFill>
              <a:srgbClr val="1B998B"/>
            </a:solidFill>
            <a:ln w="20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NZ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C8BC35-5BA2-68C1-D27E-05D13D8CA187}"/>
                </a:ext>
              </a:extLst>
            </p:cNvPr>
            <p:cNvGrpSpPr/>
            <p:nvPr/>
          </p:nvGrpSpPr>
          <p:grpSpPr>
            <a:xfrm>
              <a:off x="3144961" y="1716623"/>
              <a:ext cx="1885199" cy="2223912"/>
              <a:chOff x="3144961" y="1716623"/>
              <a:chExt cx="1885199" cy="2223912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0204C23-2E14-7AAE-4A1B-45E4CF2EC20B}"/>
                  </a:ext>
                </a:extLst>
              </p:cNvPr>
              <p:cNvSpPr/>
              <p:nvPr/>
            </p:nvSpPr>
            <p:spPr>
              <a:xfrm>
                <a:off x="3144961" y="2843299"/>
                <a:ext cx="1885199" cy="1097236"/>
              </a:xfrm>
              <a:custGeom>
                <a:avLst/>
                <a:gdLst>
                  <a:gd name="connsiteX0" fmla="*/ 1186181 w 1885199"/>
                  <a:gd name="connsiteY0" fmla="*/ 0 h 1097236"/>
                  <a:gd name="connsiteX1" fmla="*/ 0 w 1885199"/>
                  <a:gd name="connsiteY1" fmla="*/ 1097236 h 1097236"/>
                  <a:gd name="connsiteX2" fmla="*/ 1885200 w 1885199"/>
                  <a:gd name="connsiteY2" fmla="*/ 1097236 h 1097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85199" h="1097236">
                    <a:moveTo>
                      <a:pt x="1186181" y="0"/>
                    </a:moveTo>
                    <a:lnTo>
                      <a:pt x="0" y="1097236"/>
                    </a:lnTo>
                    <a:lnTo>
                      <a:pt x="1885200" y="1097236"/>
                    </a:lnTo>
                    <a:close/>
                  </a:path>
                </a:pathLst>
              </a:custGeom>
              <a:solidFill>
                <a:srgbClr val="1B998B"/>
              </a:solidFill>
              <a:ln w="20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E87B14CD-FA4C-E937-0F18-0116DC0B1FF4}"/>
                  </a:ext>
                </a:extLst>
              </p:cNvPr>
              <p:cNvSpPr/>
              <p:nvPr/>
            </p:nvSpPr>
            <p:spPr>
              <a:xfrm>
                <a:off x="3517370" y="1716623"/>
                <a:ext cx="1089516" cy="1089516"/>
              </a:xfrm>
              <a:custGeom>
                <a:avLst/>
                <a:gdLst>
                  <a:gd name="connsiteX0" fmla="*/ 1089516 w 1089516"/>
                  <a:gd name="connsiteY0" fmla="*/ 544769 h 1089516"/>
                  <a:gd name="connsiteX1" fmla="*/ 544769 w 1089516"/>
                  <a:gd name="connsiteY1" fmla="*/ 1089516 h 1089516"/>
                  <a:gd name="connsiteX2" fmla="*/ 0 w 1089516"/>
                  <a:gd name="connsiteY2" fmla="*/ 544769 h 1089516"/>
                  <a:gd name="connsiteX3" fmla="*/ 544769 w 1089516"/>
                  <a:gd name="connsiteY3" fmla="*/ 0 h 1089516"/>
                  <a:gd name="connsiteX4" fmla="*/ 1089516 w 1089516"/>
                  <a:gd name="connsiteY4" fmla="*/ 544769 h 1089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9516" h="1089516">
                    <a:moveTo>
                      <a:pt x="1089516" y="544769"/>
                    </a:moveTo>
                    <a:cubicBezTo>
                      <a:pt x="1089516" y="845633"/>
                      <a:pt x="845633" y="1089516"/>
                      <a:pt x="544769" y="1089516"/>
                    </a:cubicBezTo>
                    <a:cubicBezTo>
                      <a:pt x="243904" y="1089516"/>
                      <a:pt x="0" y="845633"/>
                      <a:pt x="0" y="544769"/>
                    </a:cubicBezTo>
                    <a:cubicBezTo>
                      <a:pt x="0" y="243904"/>
                      <a:pt x="243904" y="0"/>
                      <a:pt x="544769" y="0"/>
                    </a:cubicBezTo>
                    <a:cubicBezTo>
                      <a:pt x="845633" y="0"/>
                      <a:pt x="1089516" y="243904"/>
                      <a:pt x="1089516" y="544769"/>
                    </a:cubicBezTo>
                    <a:close/>
                  </a:path>
                </a:pathLst>
              </a:custGeom>
              <a:solidFill>
                <a:srgbClr val="1B998B"/>
              </a:solidFill>
              <a:ln w="208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NZ"/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5E9609F-830E-BBC2-A46C-99AB8CBE5FBD}"/>
              </a:ext>
            </a:extLst>
          </p:cNvPr>
          <p:cNvSpPr txBox="1"/>
          <p:nvPr/>
        </p:nvSpPr>
        <p:spPr>
          <a:xfrm>
            <a:off x="4523870" y="1597374"/>
            <a:ext cx="1360573" cy="349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/>
            <a:r>
              <a:rPr lang="mi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Demographics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087FE9-148E-5244-1F4A-38DA92711855}"/>
              </a:ext>
            </a:extLst>
          </p:cNvPr>
          <p:cNvSpPr txBox="1"/>
          <p:nvPr/>
        </p:nvSpPr>
        <p:spPr>
          <a:xfrm>
            <a:off x="6302174" y="1597374"/>
            <a:ext cx="1360573" cy="3492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defTabSz="180000"/>
            <a:r>
              <a:rPr lang="mi-NZ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AI Agent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BD2AC157-D7D1-5ABF-9869-06C3DAE29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3243" y="1804134"/>
            <a:ext cx="1438434" cy="1438434"/>
          </a:xfrm>
          <a:prstGeom prst="rect">
            <a:avLst/>
          </a:prstGeom>
        </p:spPr>
      </p:pic>
      <p:pic>
        <p:nvPicPr>
          <p:cNvPr id="3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C2566903-A51D-3058-F4DF-F3E91D57A3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756348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99E83-108A-EBE8-44FE-C84373484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EBDBC6-F5AB-057F-5066-25383EB24B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Pilot findings</a:t>
            </a:r>
            <a:endParaRPr lang="en-NZ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868C793F-3E43-A79E-490D-A8E8668D086A}"/>
              </a:ext>
            </a:extLst>
          </p:cNvPr>
          <p:cNvSpPr txBox="1">
            <a:spLocks/>
          </p:cNvSpPr>
          <p:nvPr/>
        </p:nvSpPr>
        <p:spPr>
          <a:xfrm>
            <a:off x="684214" y="1364108"/>
            <a:ext cx="3435882" cy="1194858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appears easy to use</a:t>
            </a:r>
            <a:endParaRPr lang="en-NZ" sz="32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4D2E14D-EC31-16F6-CE41-C49C9BB8297C}"/>
              </a:ext>
            </a:extLst>
          </p:cNvPr>
          <p:cNvSpPr txBox="1">
            <a:spLocks/>
          </p:cNvSpPr>
          <p:nvPr/>
        </p:nvSpPr>
        <p:spPr>
          <a:xfrm>
            <a:off x="684745" y="2600081"/>
            <a:ext cx="3846743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chemeClr val="tx1"/>
                </a:solidFill>
                <a:latin typeface="+mj-lt"/>
              </a:rPr>
              <a:t>20/25 said “easy” or “very easy”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chemeClr val="tx1"/>
                </a:solidFill>
                <a:latin typeface="+mj-lt"/>
              </a:rPr>
              <a:t>Some technical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chemeClr val="tx1"/>
                </a:solidFill>
                <a:latin typeface="+mj-lt"/>
              </a:rPr>
              <a:t>To be fair, learning to use for first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chemeClr val="tx1"/>
                </a:solidFill>
                <a:latin typeface="+mj-lt"/>
              </a:rPr>
              <a:t>Some </a:t>
            </a:r>
            <a:r>
              <a:rPr lang="en-GB" sz="1400" b="0" i="1">
                <a:solidFill>
                  <a:schemeClr val="tx1"/>
                </a:solidFill>
                <a:latin typeface="+mj-lt"/>
              </a:rPr>
              <a:t>Fruition</a:t>
            </a:r>
            <a:r>
              <a:rPr lang="en-GB" sz="1400" b="0">
                <a:solidFill>
                  <a:schemeClr val="tx1"/>
                </a:solidFill>
                <a:latin typeface="+mj-lt"/>
              </a:rPr>
              <a:t> learners prefer writing.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782B8EB-D899-ACA7-FB71-93A4C2846A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6665242"/>
              </p:ext>
            </p:extLst>
          </p:nvPr>
        </p:nvGraphicFramePr>
        <p:xfrm>
          <a:off x="4468678" y="1343443"/>
          <a:ext cx="3543645" cy="3254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467D11F-8220-EB08-90DF-FE2452327FF0}"/>
              </a:ext>
            </a:extLst>
          </p:cNvPr>
          <p:cNvSpPr/>
          <p:nvPr/>
        </p:nvSpPr>
        <p:spPr>
          <a:xfrm>
            <a:off x="4468678" y="237260"/>
            <a:ext cx="3543645" cy="955729"/>
          </a:xfrm>
          <a:prstGeom prst="wedgeRoundRectCallout">
            <a:avLst>
              <a:gd name="adj1" fmla="val -5639"/>
              <a:gd name="adj2" fmla="val 7651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>
                <a:latin typeface="+mj-lt"/>
              </a:rPr>
              <a:t>“Pretty straight forward” (Learner)</a:t>
            </a:r>
          </a:p>
          <a:p>
            <a:pPr algn="ctr"/>
            <a:r>
              <a:rPr lang="en-GB" sz="1400">
                <a:latin typeface="+mj-lt"/>
              </a:rPr>
              <a:t>“Odd experience at first” (Learner)</a:t>
            </a:r>
          </a:p>
          <a:p>
            <a:pPr algn="ctr"/>
            <a:r>
              <a:rPr lang="en-GB" sz="1400">
                <a:latin typeface="+mj-lt"/>
              </a:rPr>
              <a:t>“Very clear and understands you well” (Tutor)</a:t>
            </a:r>
            <a:endParaRPr lang="en-NZ" sz="1400">
              <a:latin typeface="+mj-lt"/>
            </a:endParaRPr>
          </a:p>
        </p:txBody>
      </p:sp>
      <p:pic>
        <p:nvPicPr>
          <p:cNvPr id="6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B7D44653-9F24-E60A-6C20-9C1C03C16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29115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8D3F9A-38E3-5976-52E7-869D02F151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Pilot findings</a:t>
            </a:r>
            <a:endParaRPr lang="en-NZ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AE489A6-68EB-48E9-F008-5F6CE3034DF0}"/>
              </a:ext>
            </a:extLst>
          </p:cNvPr>
          <p:cNvSpPr txBox="1">
            <a:spLocks/>
          </p:cNvSpPr>
          <p:nvPr/>
        </p:nvSpPr>
        <p:spPr>
          <a:xfrm>
            <a:off x="684214" y="1364108"/>
            <a:ext cx="3435882" cy="1194858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Clr>
                <a:srgbClr val="E4813F"/>
              </a:buClr>
              <a:buFont typeface="Arial" panose="020B0604020202020204" pitchFamily="34" charset="0"/>
              <a:buNone/>
            </a:pPr>
            <a:r>
              <a:rPr lang="en-GB" sz="32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appears quite enjoyable</a:t>
            </a:r>
            <a:endParaRPr lang="en-NZ" sz="3200" b="1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6577F3E-DE95-907F-E143-0905A734F9AE}"/>
              </a:ext>
            </a:extLst>
          </p:cNvPr>
          <p:cNvSpPr txBox="1">
            <a:spLocks/>
          </p:cNvSpPr>
          <p:nvPr/>
        </p:nvSpPr>
        <p:spPr>
          <a:xfrm>
            <a:off x="684745" y="2600081"/>
            <a:ext cx="3636635" cy="423212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15/24 said “enjoyable” or “very enjoyable”</a:t>
            </a:r>
          </a:p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Particularly appreciated </a:t>
            </a:r>
            <a:r>
              <a:rPr lang="en-GB" sz="1400" b="0" err="1">
                <a:solidFill>
                  <a:sysClr val="windowText" lastClr="000000"/>
                </a:solidFill>
                <a:latin typeface="+mj-lt"/>
              </a:rPr>
              <a:t>i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nstant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feedback, flexible timing, ability to ask questions, &amp; easier to talk than write</a:t>
            </a:r>
          </a:p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But 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still need human contact.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1DC7CB7-2EF0-3C86-D810-88E6397A50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8167373"/>
              </p:ext>
            </p:extLst>
          </p:nvPr>
        </p:nvGraphicFramePr>
        <p:xfrm>
          <a:off x="4380854" y="1338277"/>
          <a:ext cx="3636635" cy="3269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B216164-C202-36ED-4338-92E24CFCC5B4}"/>
              </a:ext>
            </a:extLst>
          </p:cNvPr>
          <p:cNvSpPr/>
          <p:nvPr/>
        </p:nvSpPr>
        <p:spPr>
          <a:xfrm>
            <a:off x="4380854" y="276416"/>
            <a:ext cx="3636634" cy="955729"/>
          </a:xfrm>
          <a:prstGeom prst="wedgeRoundRectCallout">
            <a:avLst>
              <a:gd name="adj1" fmla="val -2511"/>
              <a:gd name="adj2" fmla="val 82984"/>
              <a:gd name="adj3" fmla="val 16667"/>
            </a:avLst>
          </a:prstGeom>
          <a:solidFill>
            <a:srgbClr val="E481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“You can do it anytime you want” (Learner)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“The instant feedback was great” (Learner)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“We need to talk to people… not computers” (Learner)</a:t>
            </a:r>
          </a:p>
        </p:txBody>
      </p:sp>
      <p:pic>
        <p:nvPicPr>
          <p:cNvPr id="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1FED3A97-0F9D-DB22-653F-9664DFDE0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22693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80417A-3E4B-DED4-A02E-F9E456AC4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Pilot findings</a:t>
            </a:r>
            <a:endParaRPr lang="en-NZ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014E6DAD-E28B-401B-7357-93F1FF2AB3BA}"/>
              </a:ext>
            </a:extLst>
          </p:cNvPr>
          <p:cNvSpPr txBox="1">
            <a:spLocks/>
          </p:cNvSpPr>
          <p:nvPr/>
        </p:nvSpPr>
        <p:spPr>
          <a:xfrm>
            <a:off x="684214" y="1364108"/>
            <a:ext cx="3435882" cy="1194858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GB" sz="32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appears to empower</a:t>
            </a:r>
            <a:endParaRPr lang="en-NZ" sz="32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674034-E4DD-3DD4-98B4-FC56FBBD942A}"/>
              </a:ext>
            </a:extLst>
          </p:cNvPr>
          <p:cNvSpPr txBox="1">
            <a:spLocks/>
          </p:cNvSpPr>
          <p:nvPr/>
        </p:nvSpPr>
        <p:spPr>
          <a:xfrm>
            <a:off x="684745" y="2600081"/>
            <a:ext cx="3636635" cy="423212"/>
          </a:xfrm>
          <a:prstGeom prst="rect">
            <a:avLst/>
          </a:prstGeom>
        </p:spPr>
        <p:txBody>
          <a:bodyPr/>
          <a:lstStyle>
            <a:lvl1pPr marL="0" indent="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chemeClr val="tx1"/>
                </a:solidFill>
                <a:latin typeface="+mj-lt"/>
              </a:rPr>
              <a:t>Seen most in Fruition learners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chemeClr val="tx1"/>
                </a:solidFill>
                <a:latin typeface="+mj-lt"/>
              </a:rPr>
              <a:t>Ability to ask questions and not be judged, assessment felt easier/faster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0">
                <a:solidFill>
                  <a:schemeClr val="tx1"/>
                </a:solidFill>
                <a:latin typeface="+mj-lt"/>
              </a:rPr>
              <a:t>Built belief in ability to do well.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FD5E185-2B75-4363-358C-45BBC0BB36EC}"/>
              </a:ext>
            </a:extLst>
          </p:cNvPr>
          <p:cNvSpPr/>
          <p:nvPr/>
        </p:nvSpPr>
        <p:spPr>
          <a:xfrm>
            <a:off x="4462040" y="1695279"/>
            <a:ext cx="3543946" cy="955729"/>
          </a:xfrm>
          <a:prstGeom prst="wedgeRoundRectCallout">
            <a:avLst>
              <a:gd name="adj1" fmla="val -36150"/>
              <a:gd name="adj2" fmla="val 7910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i="1">
                <a:latin typeface="+mj-lt"/>
              </a:rPr>
              <a:t>“</a:t>
            </a:r>
            <a:r>
              <a:rPr lang="en-GB" sz="1400" i="1">
                <a:latin typeface="+mj-lt"/>
              </a:rPr>
              <a:t>Some of the students seemed upbeat after they’d done it… They were like, oh, this was really easy... It gave them </a:t>
            </a:r>
            <a:r>
              <a:rPr lang="en-GB" sz="1400" b="1" i="1">
                <a:latin typeface="+mj-lt"/>
              </a:rPr>
              <a:t>confidence to not be afraid</a:t>
            </a:r>
            <a:r>
              <a:rPr lang="en-NZ" sz="1400" i="1">
                <a:latin typeface="+mj-lt"/>
              </a:rPr>
              <a:t>” (Fruition staff)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E40C9BFA-0622-AEED-4356-12C8207E8280}"/>
              </a:ext>
            </a:extLst>
          </p:cNvPr>
          <p:cNvSpPr/>
          <p:nvPr/>
        </p:nvSpPr>
        <p:spPr>
          <a:xfrm>
            <a:off x="4462040" y="3023293"/>
            <a:ext cx="3543946" cy="955729"/>
          </a:xfrm>
          <a:prstGeom prst="wedgeRoundRectCallout">
            <a:avLst>
              <a:gd name="adj1" fmla="val -36150"/>
              <a:gd name="adj2" fmla="val 79105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i="1">
                <a:latin typeface="+mj-lt"/>
              </a:rPr>
              <a:t>“Most of our students have been </a:t>
            </a:r>
            <a:r>
              <a:rPr lang="en-NZ" sz="1400" b="1" i="1">
                <a:latin typeface="+mj-lt"/>
              </a:rPr>
              <a:t>let down </a:t>
            </a:r>
            <a:r>
              <a:rPr lang="en-NZ" sz="1400" i="1">
                <a:latin typeface="+mj-lt"/>
              </a:rPr>
              <a:t>by the education system and refuse to ask questions… But AI </a:t>
            </a:r>
            <a:r>
              <a:rPr lang="en-NZ" sz="1400" b="1" i="1">
                <a:latin typeface="+mj-lt"/>
              </a:rPr>
              <a:t>isn’t going to judge </a:t>
            </a:r>
            <a:r>
              <a:rPr lang="en-NZ" sz="1400" i="1">
                <a:latin typeface="+mj-lt"/>
              </a:rPr>
              <a:t>them. It </a:t>
            </a:r>
            <a:r>
              <a:rPr lang="en-NZ" sz="1400" b="1" i="1">
                <a:latin typeface="+mj-lt"/>
              </a:rPr>
              <a:t>empowers them</a:t>
            </a:r>
            <a:r>
              <a:rPr lang="en-NZ" sz="1400" i="1">
                <a:latin typeface="+mj-lt"/>
              </a:rPr>
              <a:t>”. (Fruition tutor)</a:t>
            </a:r>
          </a:p>
        </p:txBody>
      </p:sp>
      <p:pic>
        <p:nvPicPr>
          <p:cNvPr id="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0A07D411-54C9-9E5D-7AF3-212EBF6208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912060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D65D1-5DFF-CBC6-EB52-5660A27A2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Pilot findings</a:t>
            </a:r>
            <a:endParaRPr lang="en-NZ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40495AB7-8D94-4342-87E3-75A15AA4D480}"/>
              </a:ext>
            </a:extLst>
          </p:cNvPr>
          <p:cNvSpPr txBox="1">
            <a:spLocks/>
          </p:cNvSpPr>
          <p:nvPr/>
        </p:nvSpPr>
        <p:spPr>
          <a:xfrm>
            <a:off x="684213" y="2205353"/>
            <a:ext cx="2334911" cy="1194858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Clr>
                <a:srgbClr val="E4813F"/>
              </a:buClr>
              <a:buFont typeface="Arial" panose="020B0604020202020204" pitchFamily="34" charset="0"/>
              <a:buNone/>
            </a:pPr>
            <a:r>
              <a:rPr lang="en-GB" sz="32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It will likely save time</a:t>
            </a:r>
            <a:endParaRPr lang="en-NZ" sz="3200" b="1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216756-FD98-3A7D-1FBB-D667DC26DF12}"/>
              </a:ext>
            </a:extLst>
          </p:cNvPr>
          <p:cNvSpPr txBox="1">
            <a:spLocks/>
          </p:cNvSpPr>
          <p:nvPr/>
        </p:nvSpPr>
        <p:spPr>
          <a:xfrm>
            <a:off x="3932337" y="3375610"/>
            <a:ext cx="3636635" cy="423212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>
                <a:solidFill>
                  <a:prstClr val="black"/>
                </a:solidFill>
                <a:latin typeface="+mj-lt"/>
              </a:rPr>
              <a:t>15</a:t>
            </a: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 to 20 tutor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hours saved per assessment</a:t>
            </a:r>
          </a:p>
          <a:p>
            <a:pPr marL="0" marR="0" lvl="0" indent="0" algn="ctr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>
                <a:solidFill>
                  <a:prstClr val="black"/>
                </a:solidFill>
                <a:latin typeface="+mj-lt"/>
              </a:rPr>
              <a:t>28 to 33 learner </a:t>
            </a:r>
            <a:r>
              <a:rPr lang="en-GB" sz="1400" b="0">
                <a:solidFill>
                  <a:prstClr val="black"/>
                </a:solidFill>
                <a:latin typeface="+mj-lt"/>
              </a:rPr>
              <a:t>hours saved per assessment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ctr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025A80F1-597F-D7E9-85E5-F903C01EF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  <p:pic>
        <p:nvPicPr>
          <p:cNvPr id="1026" name="Picture 2" descr="Fruition Horticulture">
            <a:extLst>
              <a:ext uri="{FF2B5EF4-FFF2-40B4-BE49-F238E27FC236}">
                <a16:creationId xmlns:a16="http://schemas.microsoft.com/office/drawing/2014/main" id="{1F24630C-195A-2F7A-F7C9-6CDDDFB22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81" y="2871200"/>
            <a:ext cx="1367378" cy="50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C7F82-C192-A3D0-D186-EF4F8D442429}"/>
              </a:ext>
            </a:extLst>
          </p:cNvPr>
          <p:cNvSpPr txBox="1">
            <a:spLocks/>
          </p:cNvSpPr>
          <p:nvPr/>
        </p:nvSpPr>
        <p:spPr>
          <a:xfrm>
            <a:off x="3932337" y="1865877"/>
            <a:ext cx="3636635" cy="423212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>
                <a:solidFill>
                  <a:prstClr val="black"/>
                </a:solidFill>
                <a:latin typeface="+mj-lt"/>
              </a:rPr>
              <a:t>4 to 6 </a:t>
            </a:r>
            <a:r>
              <a:rPr kumimoji="0" lang="en-GB" sz="14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tutor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hours saved per assessment</a:t>
            </a:r>
          </a:p>
          <a:p>
            <a:pPr marL="0" marR="0" lvl="0" indent="0" algn="ctr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400">
                <a:solidFill>
                  <a:prstClr val="black"/>
                </a:solidFill>
                <a:latin typeface="+mj-lt"/>
              </a:rPr>
              <a:t>0 learner </a:t>
            </a:r>
            <a:r>
              <a:rPr lang="en-GB" sz="1400" b="0">
                <a:solidFill>
                  <a:prstClr val="black"/>
                </a:solidFill>
                <a:latin typeface="+mj-lt"/>
              </a:rPr>
              <a:t>hours saved per assessment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ctr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4199EEF-E128-7EE5-4258-C06AA973C7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t="13795" r="6532" b="19337"/>
          <a:stretch>
            <a:fillRect/>
          </a:stretch>
        </p:blipFill>
        <p:spPr bwMode="auto">
          <a:xfrm>
            <a:off x="4840623" y="1398046"/>
            <a:ext cx="1654494" cy="49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45BCAF7-9FFD-FF4A-4DEC-92E07FB3D65E}"/>
              </a:ext>
            </a:extLst>
          </p:cNvPr>
          <p:cNvSpPr txBox="1">
            <a:spLocks/>
          </p:cNvSpPr>
          <p:nvPr/>
        </p:nvSpPr>
        <p:spPr>
          <a:xfrm>
            <a:off x="414151" y="4711762"/>
            <a:ext cx="6499205" cy="38669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285750" indent="-285750" algn="just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b="0"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2pPr>
            <a:lvl3pPr marL="5184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>
                <a:latin typeface="+mj-lt"/>
              </a:defRPr>
            </a:lvl3pPr>
            <a:lvl4pPr marL="6912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>
                <a:latin typeface="+mj-lt"/>
              </a:defRPr>
            </a:lvl4pPr>
            <a:lvl5pPr marL="8640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>
                <a:latin typeface="+mj-lt"/>
              </a:defRPr>
            </a:lvl5pPr>
            <a:lvl6pPr marL="141446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63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81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8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indent="0">
              <a:buNone/>
            </a:pPr>
            <a:r>
              <a:rPr lang="en-GB" sz="800"/>
              <a:t>Note that Dairy Training’s hours saved are less given they shifted from a tutor-run oral assessment to an AI-run oral assessment. Fruition shifted from a written assessment to an AI-run oral assessment.</a:t>
            </a:r>
            <a:endParaRPr lang="en-NZ" sz="800"/>
          </a:p>
        </p:txBody>
      </p:sp>
    </p:spTree>
    <p:extLst>
      <p:ext uri="{BB962C8B-B14F-4D97-AF65-F5344CB8AC3E}">
        <p14:creationId xmlns:p14="http://schemas.microsoft.com/office/powerpoint/2010/main" val="2312239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E943E4-8995-7224-69DA-70B3B5AA86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Pilot findings</a:t>
            </a:r>
            <a:endParaRPr lang="en-NZ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780A21C-F291-551A-0522-0C94D4E39733}"/>
              </a:ext>
            </a:extLst>
          </p:cNvPr>
          <p:cNvSpPr txBox="1">
            <a:spLocks/>
          </p:cNvSpPr>
          <p:nvPr/>
        </p:nvSpPr>
        <p:spPr>
          <a:xfrm>
            <a:off x="684214" y="1231000"/>
            <a:ext cx="3435882" cy="1194858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Clr>
                <a:srgbClr val="E4813F"/>
              </a:buClr>
              <a:buFont typeface="Arial" panose="020B0604020202020204" pitchFamily="34" charset="0"/>
              <a:buNone/>
            </a:pPr>
            <a:r>
              <a:rPr lang="en-GB" sz="3200" b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learners want to see more of it?</a:t>
            </a:r>
            <a:endParaRPr lang="en-NZ" sz="3200" b="1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5AAABDC-F618-A115-754A-2B61AF645D90}"/>
              </a:ext>
            </a:extLst>
          </p:cNvPr>
          <p:cNvSpPr txBox="1">
            <a:spLocks/>
          </p:cNvSpPr>
          <p:nvPr/>
        </p:nvSpPr>
        <p:spPr>
          <a:xfrm>
            <a:off x="684746" y="2466973"/>
            <a:ext cx="3313818" cy="423212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21/24 either interested to see more of it OR open to it with improvements</a:t>
            </a:r>
          </a:p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Technical fixes and showing learners how to use it will help</a:t>
            </a:r>
          </a:p>
          <a:p>
            <a:pPr marL="285750" marR="0" lvl="0" indent="-28575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But – also </a:t>
            </a:r>
            <a:r>
              <a:rPr kumimoji="0" lang="en-GB" sz="1400" b="0" i="1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evidence that some learners still prefer writing.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87ED6D2-5873-F1D1-2841-010EC167B1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8380125"/>
              </p:ext>
            </p:extLst>
          </p:nvPr>
        </p:nvGraphicFramePr>
        <p:xfrm>
          <a:off x="4724252" y="1285103"/>
          <a:ext cx="3313818" cy="3163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4AC640F-887E-CA96-10CC-B4DA6FF7F84C}"/>
              </a:ext>
            </a:extLst>
          </p:cNvPr>
          <p:cNvSpPr/>
          <p:nvPr/>
        </p:nvSpPr>
        <p:spPr>
          <a:xfrm>
            <a:off x="4724252" y="439889"/>
            <a:ext cx="3313818" cy="707168"/>
          </a:xfrm>
          <a:prstGeom prst="wedgeRoundRectCallout">
            <a:avLst>
              <a:gd name="adj1" fmla="val -1426"/>
              <a:gd name="adj2" fmla="val 81325"/>
              <a:gd name="adj3" fmla="val 16667"/>
            </a:avLst>
          </a:prstGeom>
          <a:solidFill>
            <a:srgbClr val="E481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“I prefer writing, just personal preference’ (Learner)</a:t>
            </a:r>
          </a:p>
        </p:txBody>
      </p:sp>
      <p:pic>
        <p:nvPicPr>
          <p:cNvPr id="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4DD36458-0A66-670C-FB42-665DDFA47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054785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E943E4-8995-7224-69DA-70B3B5AA86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3" y="131763"/>
            <a:ext cx="7701204" cy="438150"/>
          </a:xfrm>
        </p:spPr>
        <p:txBody>
          <a:bodyPr/>
          <a:lstStyle/>
          <a:p>
            <a:r>
              <a:rPr lang="mi-NZ"/>
              <a:t>How could oral AI be used in learning &amp; assessment?</a:t>
            </a:r>
            <a:endParaRPr lang="en-NZ"/>
          </a:p>
        </p:txBody>
      </p:sp>
      <p:pic>
        <p:nvPicPr>
          <p:cNvPr id="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4DD36458-0A66-670C-FB42-665DDFA47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F687D48-5780-C513-A3F6-D9B98B1CDF7A}"/>
              </a:ext>
            </a:extLst>
          </p:cNvPr>
          <p:cNvSpPr txBox="1">
            <a:spLocks/>
          </p:cNvSpPr>
          <p:nvPr/>
        </p:nvSpPr>
        <p:spPr>
          <a:xfrm>
            <a:off x="5841987" y="2795028"/>
            <a:ext cx="1576917" cy="276873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RPL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89947C1-8875-547F-78C5-1BBEF097FFF2}"/>
              </a:ext>
            </a:extLst>
          </p:cNvPr>
          <p:cNvSpPr txBox="1">
            <a:spLocks/>
          </p:cNvSpPr>
          <p:nvPr/>
        </p:nvSpPr>
        <p:spPr>
          <a:xfrm>
            <a:off x="3381379" y="2795029"/>
            <a:ext cx="1576917" cy="276873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Pre-screening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4A38DB7-354D-7EB5-72BD-F15F47B3A517}"/>
              </a:ext>
            </a:extLst>
          </p:cNvPr>
          <p:cNvSpPr txBox="1">
            <a:spLocks/>
          </p:cNvSpPr>
          <p:nvPr/>
        </p:nvSpPr>
        <p:spPr>
          <a:xfrm>
            <a:off x="697460" y="2795029"/>
            <a:ext cx="2078662" cy="276873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Employer verification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26F8485-6C8E-1375-F3CC-349CD4475D72}"/>
              </a:ext>
            </a:extLst>
          </p:cNvPr>
          <p:cNvSpPr txBox="1">
            <a:spLocks/>
          </p:cNvSpPr>
          <p:nvPr/>
        </p:nvSpPr>
        <p:spPr>
          <a:xfrm>
            <a:off x="5841988" y="1208795"/>
            <a:ext cx="1576917" cy="276873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4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Authentication</a:t>
            </a:r>
            <a:endParaRPr lang="en-NZ" sz="1400" b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CF80430-3B47-3902-9506-36A86CA71277}"/>
              </a:ext>
            </a:extLst>
          </p:cNvPr>
          <p:cNvSpPr txBox="1">
            <a:spLocks/>
          </p:cNvSpPr>
          <p:nvPr/>
        </p:nvSpPr>
        <p:spPr>
          <a:xfrm>
            <a:off x="920771" y="1206768"/>
            <a:ext cx="1576917" cy="276873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Summative</a:t>
            </a:r>
            <a:endParaRPr lang="en-NZ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D9DAF7C-9EFD-3F8A-86BB-892058ADAC09}"/>
              </a:ext>
            </a:extLst>
          </p:cNvPr>
          <p:cNvSpPr txBox="1">
            <a:spLocks/>
          </p:cNvSpPr>
          <p:nvPr/>
        </p:nvSpPr>
        <p:spPr>
          <a:xfrm>
            <a:off x="3381379" y="1208795"/>
            <a:ext cx="1576917" cy="276873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/>
              <a:t>Formative</a:t>
            </a:r>
            <a:endParaRPr lang="en-NZ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0EC8F39-F5FE-EEB1-112F-FB55B22B0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40400" y="1436237"/>
            <a:ext cx="1351897" cy="135189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6BF36BD-583F-F142-E9ED-86B893886B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8509" y="1474190"/>
            <a:ext cx="1114468" cy="11144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5C2B2BB-1705-B139-37CE-7C0061A6ED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30500" y="3083564"/>
            <a:ext cx="1084400" cy="10844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DB99A0F-EEEF-3921-2877-B936CD41CB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81508" y="1512200"/>
            <a:ext cx="1113239" cy="111323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BD74401-C138-7238-D006-425201E7C9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07685" y="2945482"/>
            <a:ext cx="1291814" cy="129181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461AA9A-A1C3-4DED-BD78-114923C773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26671" y="3023091"/>
            <a:ext cx="1266069" cy="126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95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5ECDB-FCB5-5FF6-C5B6-D9883BBA23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8154987" cy="438150"/>
          </a:xfrm>
        </p:spPr>
        <p:txBody>
          <a:bodyPr/>
          <a:lstStyle/>
          <a:p>
            <a:r>
              <a:rPr lang="mi-NZ"/>
              <a:t>Chat and questions</a:t>
            </a:r>
            <a:endParaRPr lang="en-NZ"/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520FDA7-391B-BB35-C7AE-BB9248C89899}"/>
              </a:ext>
            </a:extLst>
          </p:cNvPr>
          <p:cNvSpPr/>
          <p:nvPr/>
        </p:nvSpPr>
        <p:spPr>
          <a:xfrm>
            <a:off x="4675193" y="1847650"/>
            <a:ext cx="1340708" cy="782247"/>
          </a:xfrm>
          <a:prstGeom prst="wedgeRoundRectCallout">
            <a:avLst>
              <a:gd name="adj1" fmla="val -46116"/>
              <a:gd name="adj2" fmla="val 97244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+mj-lt"/>
              </a:rPr>
              <a:t>Submit panel questions here</a:t>
            </a:r>
            <a:endParaRPr lang="en-NZ" sz="1600">
              <a:latin typeface="+mj-lt"/>
            </a:endParaRPr>
          </a:p>
        </p:txBody>
      </p:sp>
      <p:pic>
        <p:nvPicPr>
          <p:cNvPr id="9" name="Picture 8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915F9B71-DE84-9393-A03F-E431B0E63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D3B058C-5B67-30F0-2F9C-8C9B500EB264}"/>
              </a:ext>
            </a:extLst>
          </p:cNvPr>
          <p:cNvSpPr/>
          <p:nvPr/>
        </p:nvSpPr>
        <p:spPr>
          <a:xfrm>
            <a:off x="1326653" y="1847651"/>
            <a:ext cx="1340708" cy="782247"/>
          </a:xfrm>
          <a:prstGeom prst="wedgeRoundRectCallout">
            <a:avLst>
              <a:gd name="adj1" fmla="val 45848"/>
              <a:gd name="adj2" fmla="val 93338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+mj-lt"/>
              </a:rPr>
              <a:t>Chat to one another here</a:t>
            </a:r>
            <a:endParaRPr lang="en-NZ" sz="1600">
              <a:latin typeface="+mj-lt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9CAD3B18-AE7D-2F2A-29B1-77C59841A65F}"/>
              </a:ext>
            </a:extLst>
          </p:cNvPr>
          <p:cNvSpPr/>
          <p:nvPr/>
        </p:nvSpPr>
        <p:spPr>
          <a:xfrm>
            <a:off x="2837891" y="1847651"/>
            <a:ext cx="1340708" cy="782247"/>
          </a:xfrm>
          <a:prstGeom prst="wedgeRoundRectCallout">
            <a:avLst>
              <a:gd name="adj1" fmla="val -10262"/>
              <a:gd name="adj2" fmla="val 101628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latin typeface="+mj-lt"/>
              </a:rPr>
              <a:t>React here</a:t>
            </a:r>
            <a:endParaRPr lang="en-NZ" sz="160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C4DBB-EE56-D1CD-D54E-BDA4B36B0E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37" t="21052" r="2606" b="17370"/>
          <a:stretch>
            <a:fillRect/>
          </a:stretch>
        </p:blipFill>
        <p:spPr>
          <a:xfrm>
            <a:off x="684212" y="3038017"/>
            <a:ext cx="7188060" cy="44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86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E943E4-8995-7224-69DA-70B3B5AA86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3" y="131763"/>
            <a:ext cx="7701204" cy="438150"/>
          </a:xfrm>
        </p:spPr>
        <p:txBody>
          <a:bodyPr/>
          <a:lstStyle/>
          <a:p>
            <a:r>
              <a:rPr lang="mi-NZ"/>
              <a:t>Where to next?</a:t>
            </a:r>
            <a:endParaRPr lang="en-NZ"/>
          </a:p>
        </p:txBody>
      </p:sp>
      <p:pic>
        <p:nvPicPr>
          <p:cNvPr id="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4DD36458-0A66-670C-FB42-665DDFA47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67693"/>
            <a:ext cx="603358" cy="603358"/>
          </a:xfrm>
          <a:prstGeom prst="flowChartConnector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1A195DFF-5E28-3D2C-84D7-6E2DFAE11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196" y="969452"/>
            <a:ext cx="3804932" cy="380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575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FCBC7E-A3B7-7D39-40EE-7EA4D2E78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5586841" cy="438150"/>
          </a:xfrm>
        </p:spPr>
        <p:txBody>
          <a:bodyPr/>
          <a:lstStyle/>
          <a:p>
            <a:r>
              <a:rPr lang="mi-NZ"/>
              <a:t>Question and answer panel</a:t>
            </a:r>
            <a:endParaRPr lang="en-NZ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DA3DAE-F8FB-3FB3-A931-44C71E7F3A46}"/>
              </a:ext>
            </a:extLst>
          </p:cNvPr>
          <p:cNvGrpSpPr/>
          <p:nvPr/>
        </p:nvGrpSpPr>
        <p:grpSpPr>
          <a:xfrm>
            <a:off x="1828044" y="1067152"/>
            <a:ext cx="4937577" cy="3893179"/>
            <a:chOff x="1954931" y="1120098"/>
            <a:chExt cx="4937577" cy="3893179"/>
          </a:xfrm>
        </p:grpSpPr>
        <p:pic>
          <p:nvPicPr>
            <p:cNvPr id="8" name="Content Placeholder 5" descr="A person in a pink shirt&#10;&#10;AI-generated content may be incorrect.">
              <a:extLst>
                <a:ext uri="{FF2B5EF4-FFF2-40B4-BE49-F238E27FC236}">
                  <a16:creationId xmlns:a16="http://schemas.microsoft.com/office/drawing/2014/main" id="{937A87B7-3895-33D6-2F03-54B2C2040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864" y="1120098"/>
              <a:ext cx="1184275" cy="1184275"/>
            </a:xfrm>
            <a:prstGeom prst="flowChartConnector">
              <a:avLst/>
            </a:prstGeom>
          </p:spPr>
        </p:pic>
        <p:pic>
          <p:nvPicPr>
            <p:cNvPr id="10" name="Picture 9" descr="A person wearing glasses and smiling&#10;&#10;AI-generated content may be incorrect.">
              <a:extLst>
                <a:ext uri="{FF2B5EF4-FFF2-40B4-BE49-F238E27FC236}">
                  <a16:creationId xmlns:a16="http://schemas.microsoft.com/office/drawing/2014/main" id="{807AB010-5D2F-0212-D2B0-FACF9388A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6738" y="1144954"/>
              <a:ext cx="1184275" cy="1184275"/>
            </a:xfrm>
            <a:prstGeom prst="flowChartConnector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FE57CD-28E9-02F0-B280-686DCFF3C29A}"/>
                </a:ext>
              </a:extLst>
            </p:cNvPr>
            <p:cNvSpPr txBox="1"/>
            <p:nvPr/>
          </p:nvSpPr>
          <p:spPr>
            <a:xfrm>
              <a:off x="1954931" y="2325476"/>
              <a:ext cx="1447800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Adam Barker</a:t>
              </a:r>
            </a:p>
            <a:p>
              <a:pPr algn="ctr" defTabSz="180000"/>
              <a:r>
                <a:rPr lang="en-GB" sz="1400" i="1">
                  <a:latin typeface="+mj-lt"/>
                </a:rPr>
                <a:t>Scarlatti</a:t>
              </a:r>
              <a:endParaRPr lang="en-NZ" sz="1400" i="1"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74CEBD-6E80-572B-84C9-148ACBD7E969}"/>
                </a:ext>
              </a:extLst>
            </p:cNvPr>
            <p:cNvSpPr txBox="1"/>
            <p:nvPr/>
          </p:nvSpPr>
          <p:spPr>
            <a:xfrm>
              <a:off x="3634975" y="2354085"/>
              <a:ext cx="1447800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Sam Cormack</a:t>
              </a:r>
            </a:p>
            <a:p>
              <a:pPr algn="ctr" defTabSz="180000"/>
              <a:r>
                <a:rPr lang="en-GB" sz="1400" i="1">
                  <a:latin typeface="+mj-lt"/>
                </a:rPr>
                <a:t>Scarlatti</a:t>
              </a:r>
              <a:endParaRPr lang="en-NZ" sz="1400" i="1">
                <a:latin typeface="+mj-lt"/>
              </a:endParaRPr>
            </a:p>
          </p:txBody>
        </p:sp>
        <p:pic>
          <p:nvPicPr>
            <p:cNvPr id="15" name="Picture 2" descr="Lester Hoare">
              <a:extLst>
                <a:ext uri="{FF2B5EF4-FFF2-40B4-BE49-F238E27FC236}">
                  <a16:creationId xmlns:a16="http://schemas.microsoft.com/office/drawing/2014/main" id="{65808207-5B51-91F7-69C6-4A289C85F5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612" y="1144954"/>
              <a:ext cx="1184400" cy="118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98772C-871A-FEE8-987F-6744F130913F}"/>
                </a:ext>
              </a:extLst>
            </p:cNvPr>
            <p:cNvSpPr txBox="1"/>
            <p:nvPr/>
          </p:nvSpPr>
          <p:spPr>
            <a:xfrm>
              <a:off x="5195642" y="2357746"/>
              <a:ext cx="1696866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Lester Hoare</a:t>
              </a:r>
            </a:p>
            <a:p>
              <a:pPr algn="ctr" defTabSz="180000"/>
              <a:r>
                <a:rPr lang="en-NZ" sz="1400" i="1">
                  <a:latin typeface="+mj-lt"/>
                </a:rPr>
                <a:t>Muka </a:t>
              </a:r>
              <a:r>
                <a:rPr lang="en-NZ" sz="1400" i="1" err="1">
                  <a:latin typeface="+mj-lt"/>
                </a:rPr>
                <a:t>Tangata</a:t>
              </a:r>
              <a:endParaRPr lang="en-NZ" sz="1400" i="1"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6110B9-2C65-2392-818D-FCB54191D1BE}"/>
                </a:ext>
              </a:extLst>
            </p:cNvPr>
            <p:cNvSpPr txBox="1"/>
            <p:nvPr/>
          </p:nvSpPr>
          <p:spPr>
            <a:xfrm>
              <a:off x="4360669" y="4251277"/>
              <a:ext cx="1696866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Tiffany Andrews</a:t>
              </a:r>
            </a:p>
            <a:p>
              <a:pPr algn="ctr" defTabSz="180000"/>
              <a:r>
                <a:rPr lang="en-NZ" sz="1400" i="1">
                  <a:latin typeface="+mj-lt"/>
                </a:rPr>
                <a:t>Fruition</a:t>
              </a:r>
            </a:p>
          </p:txBody>
        </p:sp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A907F06-365D-E02C-F85F-51651F09F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568" y="3035897"/>
              <a:ext cx="1184400" cy="118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D8CD3D-650C-2F54-13A8-919039521CC3}"/>
                </a:ext>
              </a:extLst>
            </p:cNvPr>
            <p:cNvSpPr txBox="1"/>
            <p:nvPr/>
          </p:nvSpPr>
          <p:spPr>
            <a:xfrm>
              <a:off x="2650343" y="4251277"/>
              <a:ext cx="1696866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Jenny Sinclair</a:t>
              </a:r>
            </a:p>
            <a:p>
              <a:pPr algn="ctr" defTabSz="180000"/>
              <a:r>
                <a:rPr lang="en-NZ" sz="1400" i="1">
                  <a:latin typeface="+mj-lt"/>
                </a:rPr>
                <a:t>Dairy Training</a:t>
              </a:r>
            </a:p>
          </p:txBody>
        </p:sp>
        <p:pic>
          <p:nvPicPr>
            <p:cNvPr id="4" name="Picture 3" descr="A person with blonde hair&#10;&#10;AI-generated content may be incorrect.">
              <a:extLst>
                <a:ext uri="{FF2B5EF4-FFF2-40B4-BE49-F238E27FC236}">
                  <a16:creationId xmlns:a16="http://schemas.microsoft.com/office/drawing/2014/main" id="{B1BF975F-EF11-F66E-EB93-A3383ABA94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4" t="7536" r="8024" b="11881"/>
            <a:stretch>
              <a:fillRect/>
            </a:stretch>
          </p:blipFill>
          <p:spPr>
            <a:xfrm>
              <a:off x="4603442" y="3035897"/>
              <a:ext cx="1184400" cy="1184400"/>
            </a:xfrm>
            <a:prstGeom prst="ellipse">
              <a:avLst/>
            </a:prstGeom>
          </p:spPr>
        </p:pic>
      </p:grpSp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86CD0EA-BE27-768D-0879-82E090A32D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72810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E4125B-3788-B18A-5858-DF8E3D044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mi-NZ"/>
              <a:t>Thanks for your time</a:t>
            </a:r>
            <a:endParaRPr lang="en-NZ"/>
          </a:p>
        </p:txBody>
      </p:sp>
      <p:sp>
        <p:nvSpPr>
          <p:cNvPr id="6" name="Content Placeholder 4, chunk 2">
            <a:extLst>
              <a:ext uri="{FF2B5EF4-FFF2-40B4-BE49-F238E27FC236}">
                <a16:creationId xmlns:a16="http://schemas.microsoft.com/office/drawing/2014/main" id="{4102CE25-7767-F3AB-48D7-6A403F46DF2B}"/>
              </a:ext>
            </a:extLst>
          </p:cNvPr>
          <p:cNvSpPr txBox="1"/>
          <p:nvPr/>
        </p:nvSpPr>
        <p:spPr>
          <a:xfrm>
            <a:off x="4572000" y="2571750"/>
            <a:ext cx="2842903" cy="523220"/>
          </a:xfrm>
          <a:prstGeom prst="rect">
            <a:avLst/>
          </a:prstGeom>
        </p:spPr>
        <p:txBody>
          <a:bodyPr wrap="square" numCol="1">
            <a:spAutoFit/>
          </a:bodyPr>
          <a:lstStyle>
            <a:lvl1pPr marL="172800" indent="-172800" algn="just" defTabSz="135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>
                <a:latin typeface="+mj-lt"/>
              </a:defRPr>
            </a:lvl1pPr>
            <a:lvl2pPr marL="345281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400">
                <a:latin typeface="+mj-lt"/>
              </a:defRPr>
            </a:lvl2pPr>
            <a:lvl3pPr marL="5184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400">
                <a:latin typeface="+mj-lt"/>
              </a:defRPr>
            </a:lvl3pPr>
            <a:lvl4pPr marL="6912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>
                <a:latin typeface="+mj-lt"/>
              </a:defRPr>
            </a:lvl4pPr>
            <a:lvl5pPr marL="864000" indent="-172800" defTabSz="135000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400">
                <a:latin typeface="+mj-lt"/>
              </a:defRPr>
            </a:lvl5pPr>
            <a:lvl6pPr marL="141446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63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81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8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lvl="0" indent="0" algn="l">
              <a:buClr>
                <a:srgbClr val="E4813F"/>
              </a:buClr>
              <a:buNone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rPr>
              <a:t>Scarlatti will </a:t>
            </a:r>
            <a:r>
              <a:rPr lang="en-GB" sz="1400" b="1" kern="0">
                <a:solidFill>
                  <a:prstClr val="black"/>
                </a:solidFill>
              </a:rPr>
              <a:t>send links to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rPr>
              <a:t>the </a:t>
            </a:r>
            <a:r>
              <a:rPr lang="en-GB" sz="1400" b="1" kern="0">
                <a:solidFill>
                  <a:prstClr val="black"/>
                </a:solidFill>
                <a:latin typeface="Calibri Light"/>
              </a:rPr>
              <a:t>recording, </a:t>
            </a: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</a:rPr>
              <a:t>playbook, and newsletters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0F75D4-E03B-141A-3A87-8AB6FBED1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821" y="1960605"/>
            <a:ext cx="1153851" cy="16430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B6D315-398C-AC9E-51C7-42AD3C516F90}"/>
              </a:ext>
            </a:extLst>
          </p:cNvPr>
          <p:cNvGrpSpPr/>
          <p:nvPr/>
        </p:nvGrpSpPr>
        <p:grpSpPr>
          <a:xfrm>
            <a:off x="2284131" y="2193310"/>
            <a:ext cx="1851725" cy="1330984"/>
            <a:chOff x="4288725" y="1011840"/>
            <a:chExt cx="3120205" cy="22374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7C0D73-EEB8-CA5E-380B-20CA93CB6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8725" y="1011840"/>
              <a:ext cx="2738016" cy="165997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9FD2AA-D97F-E917-9F19-3E1EF26B7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36388"/>
            <a:stretch/>
          </p:blipFill>
          <p:spPr>
            <a:xfrm>
              <a:off x="4787368" y="1489710"/>
              <a:ext cx="2621562" cy="1759562"/>
            </a:xfrm>
            <a:prstGeom prst="rect">
              <a:avLst/>
            </a:prstGeom>
          </p:spPr>
        </p:pic>
      </p:grpSp>
      <p:pic>
        <p:nvPicPr>
          <p:cNvPr id="13" name="Picture 1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FF6269F-ED03-7510-1AA3-F7114584FE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558582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DB2F02-B4AD-0DE9-8BAB-412D914D70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8116888" cy="438150"/>
          </a:xfrm>
        </p:spPr>
        <p:txBody>
          <a:bodyPr/>
          <a:lstStyle/>
          <a:p>
            <a:r>
              <a:rPr lang="mi-NZ"/>
              <a:t>Feel free to get in touch</a:t>
            </a:r>
            <a:endParaRPr lang="en-NZ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2A3267-B020-5522-01D6-DD492B0CB16B}"/>
              </a:ext>
            </a:extLst>
          </p:cNvPr>
          <p:cNvSpPr/>
          <p:nvPr/>
        </p:nvSpPr>
        <p:spPr>
          <a:xfrm>
            <a:off x="2261195" y="1694264"/>
            <a:ext cx="1159318" cy="1159318"/>
          </a:xfrm>
          <a:prstGeom prst="ellipse">
            <a:avLst/>
          </a:prstGeom>
          <a:solidFill>
            <a:srgbClr val="1B998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9873C75-2671-BB08-0FC2-747FFA02CEDE}"/>
              </a:ext>
            </a:extLst>
          </p:cNvPr>
          <p:cNvSpPr/>
          <p:nvPr/>
        </p:nvSpPr>
        <p:spPr>
          <a:xfrm>
            <a:off x="2364706" y="1797775"/>
            <a:ext cx="952297" cy="952297"/>
          </a:xfrm>
          <a:prstGeom prst="ellipse">
            <a:avLst/>
          </a:prstGeom>
          <a:solidFill>
            <a:srgbClr val="1B998B"/>
          </a:solidFill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E5A4063-D485-5270-3D30-D5829198BB04}"/>
              </a:ext>
            </a:extLst>
          </p:cNvPr>
          <p:cNvSpPr/>
          <p:nvPr/>
        </p:nvSpPr>
        <p:spPr>
          <a:xfrm>
            <a:off x="2426812" y="1859881"/>
            <a:ext cx="3954735" cy="828084"/>
          </a:xfrm>
          <a:prstGeom prst="roundRect">
            <a:avLst>
              <a:gd name="adj" fmla="val 50000"/>
            </a:avLst>
          </a:prstGeom>
          <a:solidFill>
            <a:srgbClr val="EBFBF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9CA396-6CFC-5B79-7D33-01349DD44F6D}"/>
              </a:ext>
            </a:extLst>
          </p:cNvPr>
          <p:cNvSpPr txBox="1"/>
          <p:nvPr/>
        </p:nvSpPr>
        <p:spPr>
          <a:xfrm>
            <a:off x="3212893" y="1895551"/>
            <a:ext cx="2635400" cy="620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Phoebe Gill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Scarlatti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	phoebe.gill@scarlatti.co.nz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490705E3-B8CA-2722-0FB4-5E78BE990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12" y="1859186"/>
            <a:ext cx="828780" cy="828780"/>
          </a:xfrm>
          <a:prstGeom prst="flowChartConnector">
            <a:avLst/>
          </a:prstGeom>
        </p:spPr>
      </p:pic>
      <p:pic>
        <p:nvPicPr>
          <p:cNvPr id="11" name="Graphic 10" descr="Email with solid fill">
            <a:extLst>
              <a:ext uri="{FF2B5EF4-FFF2-40B4-BE49-F238E27FC236}">
                <a16:creationId xmlns:a16="http://schemas.microsoft.com/office/drawing/2014/main" id="{58D3CCB3-85CC-FC73-66B0-676424A38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5285" y="2381001"/>
            <a:ext cx="214069" cy="21406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9BD11B3-D3BF-1D30-3BA8-5CD7BB510A69}"/>
              </a:ext>
            </a:extLst>
          </p:cNvPr>
          <p:cNvSpPr/>
          <p:nvPr/>
        </p:nvSpPr>
        <p:spPr>
          <a:xfrm>
            <a:off x="2261195" y="2978485"/>
            <a:ext cx="1159318" cy="1159318"/>
          </a:xfrm>
          <a:prstGeom prst="ellipse">
            <a:avLst/>
          </a:prstGeom>
          <a:solidFill>
            <a:srgbClr val="E4573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4CC371-A152-E4FC-9F78-F94718E9785C}"/>
              </a:ext>
            </a:extLst>
          </p:cNvPr>
          <p:cNvSpPr/>
          <p:nvPr/>
        </p:nvSpPr>
        <p:spPr>
          <a:xfrm>
            <a:off x="2364706" y="3081996"/>
            <a:ext cx="952297" cy="952297"/>
          </a:xfrm>
          <a:prstGeom prst="ellipse">
            <a:avLst/>
          </a:prstGeom>
          <a:solidFill>
            <a:srgbClr val="E4573F"/>
          </a:solidFill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60D00C5-38B3-6E3F-C040-08DDAE33E16D}"/>
              </a:ext>
            </a:extLst>
          </p:cNvPr>
          <p:cNvSpPr/>
          <p:nvPr/>
        </p:nvSpPr>
        <p:spPr>
          <a:xfrm>
            <a:off x="2426813" y="3144102"/>
            <a:ext cx="3954736" cy="828084"/>
          </a:xfrm>
          <a:prstGeom prst="roundRect">
            <a:avLst>
              <a:gd name="adj" fmla="val 50000"/>
            </a:avLst>
          </a:prstGeom>
          <a:solidFill>
            <a:srgbClr val="FDEFE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BB8CDA-8510-FEDA-2F9B-9011AD9F2CC1}"/>
              </a:ext>
            </a:extLst>
          </p:cNvPr>
          <p:cNvSpPr txBox="1"/>
          <p:nvPr/>
        </p:nvSpPr>
        <p:spPr>
          <a:xfrm>
            <a:off x="3212893" y="3155919"/>
            <a:ext cx="2777613" cy="6200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Adam Barker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Scarlatti</a:t>
            </a:r>
          </a:p>
          <a:p>
            <a:pPr marL="0" marR="0" lvl="0" indent="0" defTabSz="1800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i-NZ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	adam.barker@</a:t>
            </a:r>
            <a:r>
              <a:rPr lang="mi-NZ" sz="1400" kern="0">
                <a:solidFill>
                  <a:prstClr val="black"/>
                </a:solidFill>
                <a:latin typeface="+mj-lt"/>
              </a:rPr>
              <a:t>scarlatti.co.nz</a:t>
            </a:r>
            <a:endParaRPr kumimoji="0" lang="mi-NZ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9" name="Graphic 18" descr="Email with solid fill">
            <a:extLst>
              <a:ext uri="{FF2B5EF4-FFF2-40B4-BE49-F238E27FC236}">
                <a16:creationId xmlns:a16="http://schemas.microsoft.com/office/drawing/2014/main" id="{BBCFBE03-E6F6-AE72-5D65-9EB83A33B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47905" y="3649286"/>
            <a:ext cx="214069" cy="214069"/>
          </a:xfrm>
          <a:prstGeom prst="rect">
            <a:avLst/>
          </a:prstGeom>
        </p:spPr>
      </p:pic>
      <p:pic>
        <p:nvPicPr>
          <p:cNvPr id="21" name="Picture 4" descr="Who are the people behind Food and Fibre CoVE Society Inc">
            <a:extLst>
              <a:ext uri="{FF2B5EF4-FFF2-40B4-BE49-F238E27FC236}">
                <a16:creationId xmlns:a16="http://schemas.microsoft.com/office/drawing/2014/main" id="{24F81FE5-AAF6-910C-AA37-4945E2F22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712" y="3143059"/>
            <a:ext cx="828780" cy="828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1F2BE046-5811-E1D2-2399-63BDBDE33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  <p:pic>
        <p:nvPicPr>
          <p:cNvPr id="15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1D04E7AF-B786-7886-F406-FC834756A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676" y="3134592"/>
            <a:ext cx="851851" cy="851851"/>
          </a:xfrm>
          <a:prstGeom prst="flowChartConnector">
            <a:avLst/>
          </a:prstGeom>
        </p:spPr>
      </p:pic>
      <p:pic>
        <p:nvPicPr>
          <p:cNvPr id="10" name="Picture 9" descr="A screenshot of a qr code&#10;&#10;AI-generated content may be incorrect.">
            <a:extLst>
              <a:ext uri="{FF2B5EF4-FFF2-40B4-BE49-F238E27FC236}">
                <a16:creationId xmlns:a16="http://schemas.microsoft.com/office/drawing/2014/main" id="{8D424DC8-6AE5-0E87-87B6-17DCA48545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43470" r="23393" b="12038"/>
          <a:stretch>
            <a:fillRect/>
          </a:stretch>
        </p:blipFill>
        <p:spPr>
          <a:xfrm>
            <a:off x="5690482" y="3320458"/>
            <a:ext cx="473018" cy="467813"/>
          </a:xfrm>
          <a:prstGeom prst="rect">
            <a:avLst/>
          </a:prstGeom>
        </p:spPr>
      </p:pic>
      <p:pic>
        <p:nvPicPr>
          <p:cNvPr id="13" name="Picture 12" descr="A qr code on a screen&#10;&#10;AI-generated content may be incorrect.">
            <a:extLst>
              <a:ext uri="{FF2B5EF4-FFF2-40B4-BE49-F238E27FC236}">
                <a16:creationId xmlns:a16="http://schemas.microsoft.com/office/drawing/2014/main" id="{7BBBCFC3-C32E-DEA7-F0B3-FC1C97A05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43470" r="23210" b="12267"/>
          <a:stretch>
            <a:fillRect/>
          </a:stretch>
        </p:blipFill>
        <p:spPr>
          <a:xfrm>
            <a:off x="5685121" y="2043431"/>
            <a:ext cx="478379" cy="48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7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279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5C737-CBAD-740E-43F3-71E59AE0D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A3304-E502-4285-C69B-AF3DCD3AC2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2" y="2355687"/>
            <a:ext cx="6715839" cy="641599"/>
          </a:xfrm>
        </p:spPr>
        <p:txBody>
          <a:bodyPr/>
          <a:lstStyle/>
          <a:p>
            <a:r>
              <a:rPr lang="mi-NZ"/>
              <a:t>Warm up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9115D5-23B9-70A7-9CF5-BD995D78F1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6453187" cy="438150"/>
          </a:xfrm>
        </p:spPr>
        <p:txBody>
          <a:bodyPr/>
          <a:lstStyle/>
          <a:p>
            <a:r>
              <a:rPr lang="mi-NZ"/>
              <a:t>Who is in our webinar today?</a:t>
            </a:r>
            <a:endParaRPr lang="en-NZ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DB9DE4E-ED52-E61E-9B91-2D2DB8F12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852" y="1559359"/>
            <a:ext cx="2634199" cy="2634199"/>
          </a:xfrm>
          <a:prstGeom prst="rect">
            <a:avLst/>
          </a:prstGeom>
        </p:spPr>
      </p:pic>
      <p:pic>
        <p:nvPicPr>
          <p:cNvPr id="8" name="Picture 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61C5070B-1D08-7132-8EAE-1DF86E263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818826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2338DE-5673-85B0-627B-22D66C0694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6468942" cy="438150"/>
          </a:xfrm>
        </p:spPr>
        <p:txBody>
          <a:bodyPr/>
          <a:lstStyle/>
          <a:p>
            <a:r>
              <a:rPr lang="mi-NZ"/>
              <a:t>Introduction to the Food and Fibre CoVE</a:t>
            </a:r>
            <a:endParaRPr lang="en-NZ"/>
          </a:p>
        </p:txBody>
      </p:sp>
      <p:sp>
        <p:nvSpPr>
          <p:cNvPr id="5" name="Cover Title">
            <a:extLst>
              <a:ext uri="{FF2B5EF4-FFF2-40B4-BE49-F238E27FC236}">
                <a16:creationId xmlns:a16="http://schemas.microsoft.com/office/drawing/2014/main" id="{657EDA86-7D9F-072C-2E85-8E65AE6B9DBE}"/>
              </a:ext>
            </a:extLst>
          </p:cNvPr>
          <p:cNvSpPr txBox="1"/>
          <p:nvPr/>
        </p:nvSpPr>
        <p:spPr>
          <a:xfrm>
            <a:off x="762869" y="786581"/>
            <a:ext cx="6670320" cy="4166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7861" tIns="27861" rIns="27861" bIns="27861" anchor="ctr">
            <a:normAutofit/>
          </a:bodyPr>
          <a:lstStyle/>
          <a:p>
            <a:r>
              <a:rPr lang="en-NZ" sz="1400"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Food and Fibre CoVE plays a pivotal role in strengthening Vocational Education and Training across Aotearoa New Zealand’s food and fibre ecosystem. </a:t>
            </a:r>
            <a:r>
              <a:rPr lang="en-NZ" sz="1400"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Their</a:t>
            </a:r>
            <a:r>
              <a:rPr lang="en-NZ" sz="1400"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work is centred on:</a:t>
            </a:r>
          </a:p>
          <a:p>
            <a:endParaRPr lang="en-NZ" sz="1400">
              <a:effectLst/>
              <a:latin typeface="+mj-lt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1400" b="1">
                <a:effectLst/>
                <a:latin typeface="+mj-lt"/>
                <a:cs typeface="Aptos" panose="020B0004020202020204" pitchFamily="34" charset="0"/>
              </a:rPr>
              <a:t>Transforming skill development</a:t>
            </a:r>
            <a:r>
              <a:rPr lang="en-NZ" sz="1400">
                <a:effectLst/>
                <a:latin typeface="+mj-lt"/>
              </a:rPr>
              <a:t> through targeted investment and innovation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1400" b="1">
                <a:effectLst/>
                <a:latin typeface="+mj-lt"/>
                <a:cs typeface="Aptos" panose="020B0004020202020204" pitchFamily="34" charset="0"/>
              </a:rPr>
              <a:t>Driving research and collaboration</a:t>
            </a:r>
            <a:r>
              <a:rPr lang="en-NZ" sz="1400">
                <a:effectLst/>
                <a:latin typeface="+mj-lt"/>
              </a:rPr>
              <a:t> to shape future-focused education and employment pathways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1400" b="1">
                <a:effectLst/>
                <a:latin typeface="+mj-lt"/>
                <a:cs typeface="Aptos" panose="020B0004020202020204" pitchFamily="34" charset="0"/>
              </a:rPr>
              <a:t>Delivering impact</a:t>
            </a:r>
            <a:r>
              <a:rPr lang="en-NZ" sz="1400">
                <a:effectLst/>
                <a:latin typeface="+mj-lt"/>
              </a:rPr>
              <a:t>, with 109 research projects completed over the past five years</a:t>
            </a: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NZ" sz="1400" b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Enable meaningful change</a:t>
            </a:r>
            <a:r>
              <a:rPr lang="en-NZ" sz="14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through strong collaboration with a diverse range of partners</a:t>
            </a:r>
            <a:endParaRPr lang="en-NZ" sz="1400">
              <a:effectLst/>
              <a:latin typeface="+mj-lt"/>
            </a:endParaRPr>
          </a:p>
          <a:p>
            <a:pPr lvl="0">
              <a:buSzPts val="1000"/>
              <a:tabLst>
                <a:tab pos="457200" algn="l"/>
              </a:tabLst>
            </a:pPr>
            <a:endParaRPr lang="en-NZ" sz="1400">
              <a:effectLst/>
              <a:latin typeface="+mj-lt"/>
            </a:endParaRPr>
          </a:p>
          <a:p>
            <a:r>
              <a:rPr lang="en-NZ" sz="1400"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They</a:t>
            </a:r>
            <a:r>
              <a:rPr lang="en-NZ" sz="1400"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 are currently funded by the Government, which is scheduled to conclude in December 2025.</a:t>
            </a:r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DD68F74-8794-A315-77C4-76FB503B2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624435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AED7D-BDB8-142E-EBFF-1D9DFF483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E0402-7D72-C045-7761-E6D4A9B261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5646737" cy="438150"/>
          </a:xfrm>
        </p:spPr>
        <p:txBody>
          <a:bodyPr/>
          <a:lstStyle/>
          <a:p>
            <a:r>
              <a:rPr lang="mi-NZ"/>
              <a:t>The project</a:t>
            </a:r>
            <a:endParaRPr lang="en-NZ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15B3852-1E0E-34B0-B98A-12B454CF10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068" y="1794516"/>
            <a:ext cx="7164387" cy="577205"/>
          </a:xfrm>
        </p:spPr>
        <p:txBody>
          <a:bodyPr/>
          <a:lstStyle/>
          <a:p>
            <a:r>
              <a:rPr lang="en-GB"/>
              <a:t>AI agent for oral assessment</a:t>
            </a:r>
            <a:endParaRPr lang="en-NZ"/>
          </a:p>
        </p:txBody>
      </p:sp>
      <p:pic>
        <p:nvPicPr>
          <p:cNvPr id="6" name="Picture 5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182ADF8C-1805-EB56-F641-59F90527D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63E622-7922-3E0B-6CED-68EB6A7D7462}"/>
              </a:ext>
            </a:extLst>
          </p:cNvPr>
          <p:cNvSpPr txBox="1"/>
          <p:nvPr/>
        </p:nvSpPr>
        <p:spPr>
          <a:xfrm>
            <a:off x="1469675" y="3345369"/>
            <a:ext cx="5447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400" b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Purpose:</a:t>
            </a:r>
          </a:p>
          <a:p>
            <a:pPr marL="0" marR="0">
              <a:buNone/>
            </a:pPr>
            <a:r>
              <a:rPr lang="en-US" sz="140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Test whether an AI agent could conduct and grade an oral assessment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479DED-0B76-F365-4CB8-E307D807567F}"/>
              </a:ext>
            </a:extLst>
          </p:cNvPr>
          <p:cNvSpPr txBox="1"/>
          <p:nvPr/>
        </p:nvSpPr>
        <p:spPr>
          <a:xfrm>
            <a:off x="1469675" y="2527471"/>
            <a:ext cx="5165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Problem:</a:t>
            </a:r>
          </a:p>
          <a:p>
            <a:r>
              <a:rPr lang="en-US" sz="140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Written assessments are a barrier for many learners</a:t>
            </a:r>
            <a:endParaRPr lang="en-NZ" sz="140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0A53C2-52EA-C9B0-6CC3-B15AA3C627DC}"/>
              </a:ext>
            </a:extLst>
          </p:cNvPr>
          <p:cNvSpPr/>
          <p:nvPr/>
        </p:nvSpPr>
        <p:spPr>
          <a:xfrm>
            <a:off x="868588" y="2526430"/>
            <a:ext cx="540000" cy="5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400">
              <a:latin typeface="+mj-lt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E06D52D-D95D-B578-5FE3-EF197AC5EC87}"/>
              </a:ext>
            </a:extLst>
          </p:cNvPr>
          <p:cNvSpPr/>
          <p:nvPr/>
        </p:nvSpPr>
        <p:spPr>
          <a:xfrm>
            <a:off x="868588" y="3336979"/>
            <a:ext cx="540000" cy="540000"/>
          </a:xfrm>
          <a:prstGeom prst="roundRect">
            <a:avLst/>
          </a:prstGeom>
          <a:solidFill>
            <a:srgbClr val="E8F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400">
              <a:latin typeface="+mj-lt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C7D61AC-87F0-F192-D3B1-AAAC9F167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5896" y="2519485"/>
            <a:ext cx="543235" cy="54323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0B4A304C-6D2B-E11A-4CDC-877AA7E9B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3188" y="3360567"/>
            <a:ext cx="492823" cy="4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105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B2D03-19EA-BDA3-3927-B80CEE550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D3972-6DD1-8AD8-7BA9-5A2523632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5646737" cy="438150"/>
          </a:xfrm>
        </p:spPr>
        <p:txBody>
          <a:bodyPr/>
          <a:lstStyle/>
          <a:p>
            <a:r>
              <a:rPr lang="mi-NZ"/>
              <a:t>Meet the (extended!) team</a:t>
            </a:r>
            <a:endParaRPr lang="en-NZ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1F07DE-F581-6DF6-2D16-6CD978BB6B84}"/>
              </a:ext>
            </a:extLst>
          </p:cNvPr>
          <p:cNvGrpSpPr/>
          <p:nvPr/>
        </p:nvGrpSpPr>
        <p:grpSpPr>
          <a:xfrm>
            <a:off x="683515" y="904135"/>
            <a:ext cx="1447800" cy="1924287"/>
            <a:chOff x="683515" y="878548"/>
            <a:chExt cx="1447800" cy="1924287"/>
          </a:xfrm>
        </p:grpSpPr>
        <p:pic>
          <p:nvPicPr>
            <p:cNvPr id="10" name="Content Placeholder 5" descr="A person in a pink shirt&#10;&#10;AI-generated content may be incorrect.">
              <a:extLst>
                <a:ext uri="{FF2B5EF4-FFF2-40B4-BE49-F238E27FC236}">
                  <a16:creationId xmlns:a16="http://schemas.microsoft.com/office/drawing/2014/main" id="{F40B4410-0BA4-D513-24C2-26506B0F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278" y="878548"/>
              <a:ext cx="1184275" cy="1184275"/>
            </a:xfrm>
            <a:prstGeom prst="flowChartConnector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BEE585-D51E-A1CB-B9DC-2B09E8FD25DD}"/>
                </a:ext>
              </a:extLst>
            </p:cNvPr>
            <p:cNvSpPr txBox="1"/>
            <p:nvPr/>
          </p:nvSpPr>
          <p:spPr>
            <a:xfrm>
              <a:off x="683515" y="2040835"/>
              <a:ext cx="1447800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Adam Barker</a:t>
              </a:r>
            </a:p>
            <a:p>
              <a:pPr algn="ctr" defTabSz="180000"/>
              <a:r>
                <a:rPr lang="en-GB" sz="1400">
                  <a:latin typeface="+mj-lt"/>
                </a:rPr>
                <a:t>Project oversight</a:t>
              </a:r>
            </a:p>
            <a:p>
              <a:pPr algn="ctr" defTabSz="180000"/>
              <a:r>
                <a:rPr lang="en-GB" sz="1400" i="1">
                  <a:latin typeface="+mj-lt"/>
                </a:rPr>
                <a:t>Scarlatti</a:t>
              </a:r>
              <a:endParaRPr lang="en-NZ" sz="1400" i="1">
                <a:latin typeface="+mj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E34A820-3774-4967-60F8-8121FD2A46E5}"/>
              </a:ext>
            </a:extLst>
          </p:cNvPr>
          <p:cNvGrpSpPr/>
          <p:nvPr/>
        </p:nvGrpSpPr>
        <p:grpSpPr>
          <a:xfrm>
            <a:off x="2487573" y="904135"/>
            <a:ext cx="1447800" cy="1903756"/>
            <a:chOff x="2516754" y="878548"/>
            <a:chExt cx="1447800" cy="1903756"/>
          </a:xfrm>
        </p:grpSpPr>
        <p:pic>
          <p:nvPicPr>
            <p:cNvPr id="11" name="Picture 10" descr="A person smiling at the camera&#10;&#10;AI-generated content may be incorrect.">
              <a:extLst>
                <a:ext uri="{FF2B5EF4-FFF2-40B4-BE49-F238E27FC236}">
                  <a16:creationId xmlns:a16="http://schemas.microsoft.com/office/drawing/2014/main" id="{EFB7B5D2-EAA9-C5C8-44F7-5F74A586D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17" y="878548"/>
              <a:ext cx="1184275" cy="1184275"/>
            </a:xfrm>
            <a:prstGeom prst="flowChartConnector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8E5111-B929-0A56-80CD-4613B02AE10B}"/>
                </a:ext>
              </a:extLst>
            </p:cNvPr>
            <p:cNvSpPr txBox="1"/>
            <p:nvPr/>
          </p:nvSpPr>
          <p:spPr>
            <a:xfrm>
              <a:off x="2516754" y="2020304"/>
              <a:ext cx="1447800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Phoebe Gill</a:t>
              </a:r>
            </a:p>
            <a:p>
              <a:pPr algn="ctr" defTabSz="180000"/>
              <a:r>
                <a:rPr lang="en-GB" sz="1400">
                  <a:latin typeface="+mj-lt"/>
                </a:rPr>
                <a:t>Project manager</a:t>
              </a:r>
            </a:p>
            <a:p>
              <a:pPr algn="ctr" defTabSz="180000"/>
              <a:r>
                <a:rPr lang="en-GB" sz="1400" i="1">
                  <a:latin typeface="+mj-lt"/>
                </a:rPr>
                <a:t>Scarlatti</a:t>
              </a:r>
              <a:endParaRPr lang="en-NZ" sz="1400" i="1">
                <a:latin typeface="+mj-lt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3E89DC-5B17-F486-0716-8B582B7AA13B}"/>
              </a:ext>
            </a:extLst>
          </p:cNvPr>
          <p:cNvGrpSpPr/>
          <p:nvPr/>
        </p:nvGrpSpPr>
        <p:grpSpPr>
          <a:xfrm>
            <a:off x="4322340" y="904135"/>
            <a:ext cx="1447800" cy="1903756"/>
            <a:chOff x="4339811" y="878548"/>
            <a:chExt cx="1447800" cy="1903756"/>
          </a:xfrm>
        </p:grpSpPr>
        <p:pic>
          <p:nvPicPr>
            <p:cNvPr id="12" name="Picture 11" descr="A person wearing glasses and smiling&#10;&#10;AI-generated content may be incorrect.">
              <a:extLst>
                <a:ext uri="{FF2B5EF4-FFF2-40B4-BE49-F238E27FC236}">
                  <a16:creationId xmlns:a16="http://schemas.microsoft.com/office/drawing/2014/main" id="{ACB27B21-2EF9-0DF6-41D4-CB1971EA2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1574" y="878548"/>
              <a:ext cx="1184275" cy="1184275"/>
            </a:xfrm>
            <a:prstGeom prst="flowChartConnector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A1ABBC-098B-EAB9-B51E-0577C3FCF1B2}"/>
                </a:ext>
              </a:extLst>
            </p:cNvPr>
            <p:cNvSpPr txBox="1"/>
            <p:nvPr/>
          </p:nvSpPr>
          <p:spPr>
            <a:xfrm>
              <a:off x="4339811" y="2020304"/>
              <a:ext cx="1447800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Sam Cormack</a:t>
              </a:r>
            </a:p>
            <a:p>
              <a:pPr algn="ctr" defTabSz="180000"/>
              <a:r>
                <a:rPr lang="en-GB" sz="1400">
                  <a:latin typeface="+mj-lt"/>
                </a:rPr>
                <a:t>Lead developer</a:t>
              </a:r>
            </a:p>
            <a:p>
              <a:pPr algn="ctr" defTabSz="180000"/>
              <a:r>
                <a:rPr lang="en-GB" sz="1400" i="1">
                  <a:latin typeface="+mj-lt"/>
                </a:rPr>
                <a:t>Scarlatti</a:t>
              </a:r>
              <a:endParaRPr lang="en-NZ" sz="1400" i="1"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78306A-0414-F6E7-3CAF-7CE411DC49D1}"/>
              </a:ext>
            </a:extLst>
          </p:cNvPr>
          <p:cNvGrpSpPr/>
          <p:nvPr/>
        </p:nvGrpSpPr>
        <p:grpSpPr>
          <a:xfrm>
            <a:off x="6066582" y="2828175"/>
            <a:ext cx="1797062" cy="1907415"/>
            <a:chOff x="4204338" y="2828175"/>
            <a:chExt cx="1797062" cy="1907415"/>
          </a:xfrm>
        </p:grpSpPr>
        <p:pic>
          <p:nvPicPr>
            <p:cNvPr id="16" name="Picture 2" descr="Lester Hoare">
              <a:extLst>
                <a:ext uri="{FF2B5EF4-FFF2-40B4-BE49-F238E27FC236}">
                  <a16:creationId xmlns:a16="http://schemas.microsoft.com/office/drawing/2014/main" id="{4AB9331B-DD49-0A4A-EEC6-877AA5D7E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1808" y="2828175"/>
              <a:ext cx="1184400" cy="118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73C7C5F-97D5-A32D-57EE-69B40AB5F3BC}"/>
                </a:ext>
              </a:extLst>
            </p:cNvPr>
            <p:cNvSpPr txBox="1"/>
            <p:nvPr/>
          </p:nvSpPr>
          <p:spPr>
            <a:xfrm>
              <a:off x="4204338" y="3973590"/>
              <a:ext cx="1797062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Lester Hoare</a:t>
              </a:r>
            </a:p>
            <a:p>
              <a:pPr algn="ctr" defTabSz="180000"/>
              <a:r>
                <a:rPr lang="en-GB" sz="1400">
                  <a:latin typeface="+mj-lt"/>
                </a:rPr>
                <a:t>GM quality assurance</a:t>
              </a:r>
            </a:p>
            <a:p>
              <a:pPr algn="ctr" defTabSz="180000"/>
              <a:r>
                <a:rPr lang="en-NZ" sz="1400" i="1">
                  <a:latin typeface="+mj-lt"/>
                </a:rPr>
                <a:t>Muka </a:t>
              </a:r>
              <a:r>
                <a:rPr lang="en-NZ" sz="1400" i="1" err="1">
                  <a:latin typeface="+mj-lt"/>
                </a:rPr>
                <a:t>Tangata</a:t>
              </a:r>
              <a:endParaRPr lang="en-NZ" sz="1400" i="1">
                <a:latin typeface="+mj-lt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4A98FD-475F-4E0D-D238-F67C0492D6B2}"/>
              </a:ext>
            </a:extLst>
          </p:cNvPr>
          <p:cNvGrpSpPr/>
          <p:nvPr/>
        </p:nvGrpSpPr>
        <p:grpSpPr>
          <a:xfrm>
            <a:off x="4225981" y="2828175"/>
            <a:ext cx="1696866" cy="1907415"/>
            <a:chOff x="6039900" y="2828175"/>
            <a:chExt cx="1696866" cy="1907415"/>
          </a:xfrm>
        </p:grpSpPr>
        <p:pic>
          <p:nvPicPr>
            <p:cNvPr id="18" name="Picture 4" descr="Who are the people behind Food and Fibre CoVE Society Inc">
              <a:extLst>
                <a:ext uri="{FF2B5EF4-FFF2-40B4-BE49-F238E27FC236}">
                  <a16:creationId xmlns:a16="http://schemas.microsoft.com/office/drawing/2014/main" id="{ACE81E1F-8F5F-9010-EE03-CE0BD0DA4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870" y="2828175"/>
              <a:ext cx="1184400" cy="118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97BB28-7082-24FB-6024-2F37D5B55536}"/>
                </a:ext>
              </a:extLst>
            </p:cNvPr>
            <p:cNvSpPr txBox="1"/>
            <p:nvPr/>
          </p:nvSpPr>
          <p:spPr>
            <a:xfrm>
              <a:off x="6039900" y="3973590"/>
              <a:ext cx="1696866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Jackie Lynch</a:t>
              </a:r>
            </a:p>
            <a:p>
              <a:pPr algn="ctr" defTabSz="180000"/>
              <a:r>
                <a:rPr lang="en-GB" sz="1400">
                  <a:latin typeface="+mj-lt"/>
                </a:rPr>
                <a:t>Portfolio Manager</a:t>
              </a:r>
            </a:p>
            <a:p>
              <a:pPr algn="ctr" defTabSz="180000"/>
              <a:r>
                <a:rPr lang="en-NZ" sz="1400" i="1">
                  <a:latin typeface="+mj-lt"/>
                </a:rPr>
                <a:t>Food and Fibre CoVE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4E0117-35B6-CFFA-9FDE-574EEB19A8C9}"/>
              </a:ext>
            </a:extLst>
          </p:cNvPr>
          <p:cNvGrpSpPr/>
          <p:nvPr/>
        </p:nvGrpSpPr>
        <p:grpSpPr>
          <a:xfrm>
            <a:off x="2357558" y="2828175"/>
            <a:ext cx="1696866" cy="1879023"/>
            <a:chOff x="2399422" y="2836801"/>
            <a:chExt cx="1696866" cy="1879023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ABEE7DC5-A847-923B-A56E-B6042C1C88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8392" y="2836801"/>
              <a:ext cx="1184400" cy="118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1E8856-A4DF-47A8-CED2-415C4EED5ED4}"/>
                </a:ext>
              </a:extLst>
            </p:cNvPr>
            <p:cNvSpPr txBox="1"/>
            <p:nvPr/>
          </p:nvSpPr>
          <p:spPr>
            <a:xfrm>
              <a:off x="2399422" y="3953824"/>
              <a:ext cx="1696866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Jenny Sinclair</a:t>
              </a:r>
            </a:p>
            <a:p>
              <a:pPr algn="ctr" defTabSz="180000"/>
              <a:r>
                <a:rPr lang="en-GB" sz="1400">
                  <a:latin typeface="+mj-lt"/>
                </a:rPr>
                <a:t>Operations manager</a:t>
              </a:r>
            </a:p>
            <a:p>
              <a:pPr algn="ctr" defTabSz="180000"/>
              <a:r>
                <a:rPr lang="en-NZ" sz="1400" i="1">
                  <a:latin typeface="+mj-lt"/>
                </a:rPr>
                <a:t>Dairy Training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38308EB-F8CF-2F3A-D162-252583378AFD}"/>
              </a:ext>
            </a:extLst>
          </p:cNvPr>
          <p:cNvGrpSpPr/>
          <p:nvPr/>
        </p:nvGrpSpPr>
        <p:grpSpPr>
          <a:xfrm>
            <a:off x="5884432" y="904135"/>
            <a:ext cx="2038538" cy="1924287"/>
            <a:chOff x="5884432" y="878548"/>
            <a:chExt cx="2038538" cy="1924287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5CBE5AE-214C-9CE3-39E3-DF6BD988B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8870" y="878548"/>
              <a:ext cx="1229662" cy="1229662"/>
            </a:xfrm>
            <a:prstGeom prst="flowChartConnector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A2660F-4C57-B7E1-02E9-069BA476F4D8}"/>
                </a:ext>
              </a:extLst>
            </p:cNvPr>
            <p:cNvSpPr txBox="1"/>
            <p:nvPr/>
          </p:nvSpPr>
          <p:spPr>
            <a:xfrm>
              <a:off x="5884432" y="2040835"/>
              <a:ext cx="2038538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Stella </a:t>
              </a:r>
              <a:r>
                <a:rPr lang="en-NZ" b="1"/>
                <a:t>Sutherland Stapleton</a:t>
              </a:r>
              <a:endParaRPr lang="en-GB" sz="1400" b="1">
                <a:latin typeface="+mj-lt"/>
              </a:endParaRPr>
            </a:p>
            <a:p>
              <a:pPr algn="ctr" defTabSz="180000"/>
              <a:r>
                <a:rPr lang="en-GB" sz="1400">
                  <a:latin typeface="+mj-lt"/>
                </a:rPr>
                <a:t>Associate researcher</a:t>
              </a:r>
            </a:p>
            <a:p>
              <a:pPr algn="ctr" defTabSz="180000"/>
              <a:r>
                <a:rPr lang="en-GB" sz="1400" i="1">
                  <a:latin typeface="+mj-lt"/>
                </a:rPr>
                <a:t>Scarlatti</a:t>
              </a:r>
              <a:endParaRPr lang="en-NZ" sz="1400" i="1"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738467A-553E-4A10-90A1-D6B0C4E41CE0}"/>
              </a:ext>
            </a:extLst>
          </p:cNvPr>
          <p:cNvGrpSpPr/>
          <p:nvPr/>
        </p:nvGrpSpPr>
        <p:grpSpPr>
          <a:xfrm>
            <a:off x="558801" y="2828175"/>
            <a:ext cx="1696866" cy="1907415"/>
            <a:chOff x="581761" y="2836801"/>
            <a:chExt cx="1696866" cy="19074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3DF927E-FBE7-7FE0-E8C4-E607B8DF5596}"/>
                </a:ext>
              </a:extLst>
            </p:cNvPr>
            <p:cNvSpPr txBox="1"/>
            <p:nvPr/>
          </p:nvSpPr>
          <p:spPr>
            <a:xfrm>
              <a:off x="581761" y="3982216"/>
              <a:ext cx="1696866" cy="762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80000"/>
              <a:r>
                <a:rPr lang="en-GB" sz="1400" b="1">
                  <a:latin typeface="+mj-lt"/>
                </a:rPr>
                <a:t>Tiffany Andrews</a:t>
              </a:r>
            </a:p>
            <a:p>
              <a:pPr algn="ctr" defTabSz="180000"/>
              <a:r>
                <a:rPr lang="en-GB" sz="1400">
                  <a:latin typeface="+mj-lt"/>
                </a:rPr>
                <a:t>Academic manager</a:t>
              </a:r>
            </a:p>
            <a:p>
              <a:pPr algn="ctr" defTabSz="180000"/>
              <a:r>
                <a:rPr lang="en-NZ" sz="1400" i="1">
                  <a:latin typeface="+mj-lt"/>
                </a:rPr>
                <a:t>Fruition</a:t>
              </a:r>
            </a:p>
          </p:txBody>
        </p:sp>
        <p:pic>
          <p:nvPicPr>
            <p:cNvPr id="2" name="Picture 1" descr="A person with blonde hair&#10;&#10;AI-generated content may be incorrect.">
              <a:extLst>
                <a:ext uri="{FF2B5EF4-FFF2-40B4-BE49-F238E27FC236}">
                  <a16:creationId xmlns:a16="http://schemas.microsoft.com/office/drawing/2014/main" id="{6DC3B137-3CED-DD24-6EE8-F28C135DD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4" t="7536" r="8024" b="11881"/>
            <a:stretch>
              <a:fillRect/>
            </a:stretch>
          </p:blipFill>
          <p:spPr>
            <a:xfrm>
              <a:off x="837994" y="2836801"/>
              <a:ext cx="1184400" cy="1184400"/>
            </a:xfrm>
            <a:prstGeom prst="ellipse">
              <a:avLst/>
            </a:prstGeom>
          </p:spPr>
        </p:pic>
      </p:grpSp>
      <p:pic>
        <p:nvPicPr>
          <p:cNvPr id="6" name="Picture 5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25C1F02-D4A3-4C65-7C46-3DC6DB329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8" y="73871"/>
            <a:ext cx="603357" cy="60335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76847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B7F9C-19F1-7AFC-84B2-FB05B8E4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DA63C4-D53C-4F33-5C11-DE1AC7A27C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6961187" cy="438150"/>
          </a:xfrm>
        </p:spPr>
        <p:txBody>
          <a:bodyPr/>
          <a:lstStyle/>
          <a:p>
            <a:r>
              <a:rPr lang="mi-NZ"/>
              <a:t>“AI in Education” articles</a:t>
            </a:r>
            <a:endParaRPr lang="en-NZ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0D768D-EFB5-5B46-6469-71946676F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25" y="1011840"/>
            <a:ext cx="2738016" cy="1659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C950F3-580C-83C9-5778-73C60B5ED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562" y="2690551"/>
            <a:ext cx="2738016" cy="1742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C8E06F-C963-2078-3BA9-64B230379E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6388"/>
          <a:stretch/>
        </p:blipFill>
        <p:spPr>
          <a:xfrm>
            <a:off x="1351128" y="1011841"/>
            <a:ext cx="2621562" cy="1759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FB213A-5314-C320-FA6A-4F2AAE4FE75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4267"/>
          <a:stretch/>
        </p:blipFill>
        <p:spPr>
          <a:xfrm>
            <a:off x="1521300" y="3760586"/>
            <a:ext cx="2318533" cy="7772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1C8EA2-BA67-4EF0-B8DF-64E7D62E5C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72" t="61494"/>
          <a:stretch/>
        </p:blipFill>
        <p:spPr>
          <a:xfrm>
            <a:off x="1425934" y="2707532"/>
            <a:ext cx="2444464" cy="10462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B7AEE1-4055-39D2-3142-064D8C27F7A5}"/>
              </a:ext>
            </a:extLst>
          </p:cNvPr>
          <p:cNvSpPr/>
          <p:nvPr/>
        </p:nvSpPr>
        <p:spPr>
          <a:xfrm>
            <a:off x="1241946" y="955343"/>
            <a:ext cx="2826672" cy="3705367"/>
          </a:xfrm>
          <a:prstGeom prst="roundRect">
            <a:avLst>
              <a:gd name="adj" fmla="val 2566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400">
              <a:latin typeface="+mj-lt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5BAB3DA-C368-5773-F274-22D3F50ED5B0}"/>
              </a:ext>
            </a:extLst>
          </p:cNvPr>
          <p:cNvSpPr/>
          <p:nvPr/>
        </p:nvSpPr>
        <p:spPr>
          <a:xfrm>
            <a:off x="4192797" y="955342"/>
            <a:ext cx="2931334" cy="3705367"/>
          </a:xfrm>
          <a:prstGeom prst="roundRect">
            <a:avLst>
              <a:gd name="adj" fmla="val 2566"/>
            </a:avLst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sz="1400">
              <a:latin typeface="+mj-lt"/>
            </a:endParaRPr>
          </a:p>
        </p:txBody>
      </p:sp>
      <p:pic>
        <p:nvPicPr>
          <p:cNvPr id="7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149A8AA0-2CE7-13D3-65E1-48C9D4D0F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7" y="72539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774650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FB20A9-D9B6-19C7-3F7B-3A115F5236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4212" y="131763"/>
            <a:ext cx="6961187" cy="438150"/>
          </a:xfrm>
        </p:spPr>
        <p:txBody>
          <a:bodyPr/>
          <a:lstStyle/>
          <a:p>
            <a:r>
              <a:rPr lang="mi-NZ"/>
              <a:t>AI agents are flourishing in Oceania</a:t>
            </a:r>
            <a:endParaRPr lang="en-NZ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6734CE9-09FF-B88E-D8F1-F764996A644D}"/>
              </a:ext>
            </a:extLst>
          </p:cNvPr>
          <p:cNvSpPr txBox="1">
            <a:spLocks/>
          </p:cNvSpPr>
          <p:nvPr/>
        </p:nvSpPr>
        <p:spPr>
          <a:xfrm>
            <a:off x="744149" y="2457366"/>
            <a:ext cx="3542616" cy="658865"/>
          </a:xfrm>
          <a:prstGeom prst="rect">
            <a:avLst/>
          </a:prstGeom>
        </p:spPr>
        <p:txBody>
          <a:bodyPr/>
          <a:lstStyle>
            <a:lvl1pPr marL="172800" indent="-172800" algn="just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105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Who:</a:t>
            </a:r>
            <a:r>
              <a:rPr lang="en-GB" sz="1400"/>
              <a:t> Universities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Location:</a:t>
            </a:r>
            <a:r>
              <a:rPr lang="en-GB" sz="1400"/>
              <a:t> Australia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Tool:</a:t>
            </a:r>
            <a:r>
              <a:rPr lang="en-GB" sz="1400"/>
              <a:t> </a:t>
            </a:r>
            <a:r>
              <a:rPr lang="en-GB" sz="1400" err="1"/>
              <a:t>Cogniti</a:t>
            </a:r>
            <a:r>
              <a:rPr lang="en-GB" sz="1400"/>
              <a:t> or GPTs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Mode:</a:t>
            </a:r>
            <a:r>
              <a:rPr lang="en-GB" sz="1400"/>
              <a:t> Text-based</a:t>
            </a:r>
          </a:p>
          <a:p>
            <a:pPr marL="285750" indent="-285750"/>
            <a:r>
              <a:rPr lang="en-GB" sz="1400" b="1">
                <a:solidFill>
                  <a:schemeClr val="accent1"/>
                </a:solidFill>
              </a:rPr>
              <a:t>Format:</a:t>
            </a:r>
            <a:r>
              <a:rPr lang="en-GB" sz="1400"/>
              <a:t> Q&amp;A or role-play</a:t>
            </a:r>
          </a:p>
          <a:p>
            <a:pPr marL="285750" indent="-285750"/>
            <a:endParaRPr lang="en-NZ" sz="1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5439E6-D336-1CB4-8546-BDAEB9668C22}"/>
              </a:ext>
            </a:extLst>
          </p:cNvPr>
          <p:cNvGrpSpPr/>
          <p:nvPr/>
        </p:nvGrpSpPr>
        <p:grpSpPr>
          <a:xfrm>
            <a:off x="4453433" y="1378161"/>
            <a:ext cx="2715717" cy="2838902"/>
            <a:chOff x="4510583" y="1030406"/>
            <a:chExt cx="3309584" cy="34597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5ADBC12-960E-7AAB-3300-30DFBA1B3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101089"/>
              <a:ext cx="3196655" cy="3322257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46162DB-6E67-66C8-F126-AF1349B35ECB}"/>
                </a:ext>
              </a:extLst>
            </p:cNvPr>
            <p:cNvSpPr/>
            <p:nvPr/>
          </p:nvSpPr>
          <p:spPr>
            <a:xfrm>
              <a:off x="4510583" y="1030406"/>
              <a:ext cx="3309584" cy="3459707"/>
            </a:xfrm>
            <a:prstGeom prst="roundRect">
              <a:avLst>
                <a:gd name="adj" fmla="val 2566"/>
              </a:avLst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 sz="1400">
                <a:latin typeface="+mj-lt"/>
              </a:endParaRPr>
            </a:p>
          </p:txBody>
        </p:sp>
      </p:grp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DE7E2A0-685A-D74F-9A3C-43503A93DBB9}"/>
              </a:ext>
            </a:extLst>
          </p:cNvPr>
          <p:cNvSpPr txBox="1">
            <a:spLocks/>
          </p:cNvSpPr>
          <p:nvPr/>
        </p:nvSpPr>
        <p:spPr>
          <a:xfrm>
            <a:off x="684214" y="1237108"/>
            <a:ext cx="3435882" cy="1194858"/>
          </a:xfrm>
          <a:prstGeom prst="rect">
            <a:avLst/>
          </a:prstGeom>
        </p:spPr>
        <p:txBody>
          <a:bodyPr/>
          <a:lstStyle>
            <a:lvl1pPr marL="0" indent="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5281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5184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6912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864000" indent="-172800" algn="l" defTabSz="135000" rtl="0" eaLnBrk="1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chemeClr val="accent1"/>
              </a:buClr>
              <a:buFont typeface="Courier New" panose="02070309020205020404" pitchFamily="49" charset="0"/>
              <a:buChar char="-"/>
              <a:defRPr sz="32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5000" rtl="0" eaLnBrk="1" fontAlgn="auto" latinLnBrk="0" hangingPunct="1">
              <a:lnSpc>
                <a:spcPct val="110000"/>
              </a:lnSpc>
              <a:spcBef>
                <a:spcPts val="450"/>
              </a:spcBef>
              <a:spcAft>
                <a:spcPts val="450"/>
              </a:spcAft>
              <a:buClr>
                <a:srgbClr val="E4813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These are typically…</a:t>
            </a:r>
            <a:endParaRPr kumimoji="0" lang="en-NZ" sz="32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Content Placeholder 5" descr="A person in a pink shirt&#10;&#10;AI-generated content may be incorrect.">
            <a:extLst>
              <a:ext uri="{FF2B5EF4-FFF2-40B4-BE49-F238E27FC236}">
                <a16:creationId xmlns:a16="http://schemas.microsoft.com/office/drawing/2014/main" id="{2962C14F-237F-E976-E897-01ABBDC81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7" y="72539"/>
            <a:ext cx="603358" cy="603358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4688384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arlatti 2025">
      <a:dk1>
        <a:sysClr val="windowText" lastClr="000000"/>
      </a:dk1>
      <a:lt1>
        <a:sysClr val="window" lastClr="FFFFFF"/>
      </a:lt1>
      <a:dk2>
        <a:srgbClr val="F8DDC4"/>
      </a:dk2>
      <a:lt2>
        <a:srgbClr val="F8F4EF"/>
      </a:lt2>
      <a:accent1>
        <a:srgbClr val="E4813F"/>
      </a:accent1>
      <a:accent2>
        <a:srgbClr val="3C3C3C"/>
      </a:accent2>
      <a:accent3>
        <a:srgbClr val="1B998B"/>
      </a:accent3>
      <a:accent4>
        <a:srgbClr val="CCB99F"/>
      </a:accent4>
      <a:accent5>
        <a:srgbClr val="726C60"/>
      </a:accent5>
      <a:accent6>
        <a:srgbClr val="084C61"/>
      </a:accent6>
      <a:hlink>
        <a:srgbClr val="3C3C3C"/>
      </a:hlink>
      <a:folHlink>
        <a:srgbClr val="3C3C3C"/>
      </a:folHlink>
    </a:clrScheme>
    <a:fontScheme name="Custom 1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 algn="l" defTabSz="180000"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carlatti PowerPoint presentation-only with inspiration and master slides wide-screen July 2025_v1 (KG)" id="{B80B5A2D-17EC-4979-A83F-44CF8C6B7F28}" vid="{2DFBE5F1-9064-4142-AA0B-34EC915B69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F0B48A"/>
    </a:dk2>
    <a:lt2>
      <a:srgbClr val="F2F2F2"/>
    </a:lt2>
    <a:accent1>
      <a:srgbClr val="E4813F"/>
    </a:accent1>
    <a:accent2>
      <a:srgbClr val="3C3C3C"/>
    </a:accent2>
    <a:accent3>
      <a:srgbClr val="9D9D9D"/>
    </a:accent3>
    <a:accent4>
      <a:srgbClr val="338000"/>
    </a:accent4>
    <a:accent5>
      <a:srgbClr val="37ABC8"/>
    </a:accent5>
    <a:accent6>
      <a:srgbClr val="FFB200"/>
    </a:accent6>
    <a:hlink>
      <a:srgbClr val="3C3C3C"/>
    </a:hlink>
    <a:folHlink>
      <a:srgbClr val="3C3C3C"/>
    </a:folHlink>
  </a:clrScheme>
  <a:fontScheme name="Custom 1">
    <a:majorFont>
      <a:latin typeface="Calibri Light"/>
      <a:ea typeface=""/>
      <a:cs typeface=""/>
    </a:majorFont>
    <a:minorFont>
      <a:latin typeface="Calibri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F0B48A"/>
    </a:dk2>
    <a:lt2>
      <a:srgbClr val="F2F2F2"/>
    </a:lt2>
    <a:accent1>
      <a:srgbClr val="E4813F"/>
    </a:accent1>
    <a:accent2>
      <a:srgbClr val="3C3C3C"/>
    </a:accent2>
    <a:accent3>
      <a:srgbClr val="9D9D9D"/>
    </a:accent3>
    <a:accent4>
      <a:srgbClr val="338000"/>
    </a:accent4>
    <a:accent5>
      <a:srgbClr val="37ABC8"/>
    </a:accent5>
    <a:accent6>
      <a:srgbClr val="FFB200"/>
    </a:accent6>
    <a:hlink>
      <a:srgbClr val="3C3C3C"/>
    </a:hlink>
    <a:folHlink>
      <a:srgbClr val="3C3C3C"/>
    </a:folHlink>
  </a:clrScheme>
  <a:fontScheme name="Custom 1">
    <a:majorFont>
      <a:latin typeface="Calibri Light"/>
      <a:ea typeface=""/>
      <a:cs typeface=""/>
    </a:majorFont>
    <a:minorFont>
      <a:latin typeface="Calibri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F0B48A"/>
    </a:dk2>
    <a:lt2>
      <a:srgbClr val="F2F2F2"/>
    </a:lt2>
    <a:accent1>
      <a:srgbClr val="E4813F"/>
    </a:accent1>
    <a:accent2>
      <a:srgbClr val="3C3C3C"/>
    </a:accent2>
    <a:accent3>
      <a:srgbClr val="9D9D9D"/>
    </a:accent3>
    <a:accent4>
      <a:srgbClr val="338000"/>
    </a:accent4>
    <a:accent5>
      <a:srgbClr val="37ABC8"/>
    </a:accent5>
    <a:accent6>
      <a:srgbClr val="FFB200"/>
    </a:accent6>
    <a:hlink>
      <a:srgbClr val="3C3C3C"/>
    </a:hlink>
    <a:folHlink>
      <a:srgbClr val="3C3C3C"/>
    </a:folHlink>
  </a:clrScheme>
  <a:fontScheme name="Custom 1">
    <a:majorFont>
      <a:latin typeface="Calibri Light"/>
      <a:ea typeface=""/>
      <a:cs typeface=""/>
    </a:majorFont>
    <a:minorFont>
      <a:latin typeface="Calibri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F0B48A"/>
    </a:dk2>
    <a:lt2>
      <a:srgbClr val="F2F2F2"/>
    </a:lt2>
    <a:accent1>
      <a:srgbClr val="E4813F"/>
    </a:accent1>
    <a:accent2>
      <a:srgbClr val="3C3C3C"/>
    </a:accent2>
    <a:accent3>
      <a:srgbClr val="9D9D9D"/>
    </a:accent3>
    <a:accent4>
      <a:srgbClr val="338000"/>
    </a:accent4>
    <a:accent5>
      <a:srgbClr val="37ABC8"/>
    </a:accent5>
    <a:accent6>
      <a:srgbClr val="FFB200"/>
    </a:accent6>
    <a:hlink>
      <a:srgbClr val="3C3C3C"/>
    </a:hlink>
    <a:folHlink>
      <a:srgbClr val="3C3C3C"/>
    </a:folHlink>
  </a:clrScheme>
  <a:fontScheme name="Custom 1">
    <a:majorFont>
      <a:latin typeface="Calibri Light"/>
      <a:ea typeface=""/>
      <a:cs typeface=""/>
    </a:majorFont>
    <a:minorFont>
      <a:latin typeface="Calibri Light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715f50-7512-459d-92d1-b3c5f52f864a" xsi:nil="true"/>
    <lcf76f155ced4ddcb4097134ff3c332f xmlns="94751d02-47e8-4ef8-b657-9c0518c08d2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B7AB216EDD964DB2E9313D787A8DF2" ma:contentTypeVersion="16" ma:contentTypeDescription="Create a new document." ma:contentTypeScope="" ma:versionID="9e8eabf9fcb39130190db169a19a1492">
  <xsd:schema xmlns:xsd="http://www.w3.org/2001/XMLSchema" xmlns:xs="http://www.w3.org/2001/XMLSchema" xmlns:p="http://schemas.microsoft.com/office/2006/metadata/properties" xmlns:ns2="6b715f50-7512-459d-92d1-b3c5f52f864a" xmlns:ns3="94751d02-47e8-4ef8-b657-9c0518c08d2f" targetNamespace="http://schemas.microsoft.com/office/2006/metadata/properties" ma:root="true" ma:fieldsID="b82960bac2b4aa5d0ea1f8d2b86070f4" ns2:_="" ns3:_="">
    <xsd:import namespace="6b715f50-7512-459d-92d1-b3c5f52f864a"/>
    <xsd:import namespace="94751d02-47e8-4ef8-b657-9c0518c08d2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15f50-7512-459d-92d1-b3c5f52f864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0db8aa7-393a-49b0-96c4-cbf68d9aeec8}" ma:internalName="TaxCatchAll" ma:showField="CatchAllData" ma:web="6b715f50-7512-459d-92d1-b3c5f52f86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751d02-47e8-4ef8-b657-9c0518c08d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9b47d539-b8b2-4dde-b08e-733f6a7bfc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18F9BE-E675-43D6-93D1-6513A343F412}">
  <ds:schemaRefs>
    <ds:schemaRef ds:uri="6b715f50-7512-459d-92d1-b3c5f52f864a"/>
    <ds:schemaRef ds:uri="94751d02-47e8-4ef8-b657-9c0518c08d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7D80F7F-73E3-4042-84F1-8C09CB171431}">
  <ds:schemaRefs>
    <ds:schemaRef ds:uri="6b715f50-7512-459d-92d1-b3c5f52f864a"/>
    <ds:schemaRef ds:uri="94751d02-47e8-4ef8-b657-9c0518c08d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41C507-D0A9-4798-B00D-9D5FDFEDA5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Scarlatti PowerPoint presentation-only with inspiration and master slides wide-screen July 2025_v1 (KG)</Template>
  <TotalTime>0</TotalTime>
  <Words>1329</Words>
  <Application>Microsoft Office PowerPoint</Application>
  <PresentationFormat>On-screen Show (16:9)</PresentationFormat>
  <Paragraphs>266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Roboto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Grace Zhao</dc:creator>
  <cp:lastModifiedBy>Phoebe Gill</cp:lastModifiedBy>
  <cp:revision>1</cp:revision>
  <dcterms:created xsi:type="dcterms:W3CDTF">2025-08-05T22:07:25Z</dcterms:created>
  <dcterms:modified xsi:type="dcterms:W3CDTF">2025-08-19T23:49:16Z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1100.00000000000</vt:lpwstr>
  </property>
  <property fmtid="{D5CDD505-2E9C-101B-9397-08002B2CF9AE}" pid="3" name="ContentTypeId">
    <vt:lpwstr>0x010100A9B7AB216EDD964DB2E9313D787A8DF2</vt:lpwstr>
  </property>
  <property fmtid="{D5CDD505-2E9C-101B-9397-08002B2CF9AE}" pid="4" name="MediaServiceImageTags">
    <vt:lpwstr/>
  </property>
</Properties>
</file>